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Override5.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theme/themeOverride4.xml" ContentType="application/vnd.openxmlformats-officedocument.themeOverr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Lst>
  <p:notesMasterIdLst>
    <p:notesMasterId r:id="rId28"/>
  </p:notesMasterIdLst>
  <p:sldIdLst>
    <p:sldId id="268" r:id="rId2"/>
    <p:sldId id="284" r:id="rId3"/>
    <p:sldId id="285" r:id="rId4"/>
    <p:sldId id="257" r:id="rId5"/>
    <p:sldId id="287" r:id="rId6"/>
    <p:sldId id="288" r:id="rId7"/>
    <p:sldId id="289" r:id="rId8"/>
    <p:sldId id="311" r:id="rId9"/>
    <p:sldId id="312" r:id="rId10"/>
    <p:sldId id="313" r:id="rId11"/>
    <p:sldId id="314" r:id="rId12"/>
    <p:sldId id="315" r:id="rId13"/>
    <p:sldId id="316" r:id="rId14"/>
    <p:sldId id="290" r:id="rId15"/>
    <p:sldId id="292" r:id="rId16"/>
    <p:sldId id="293" r:id="rId17"/>
    <p:sldId id="294" r:id="rId18"/>
    <p:sldId id="320" r:id="rId19"/>
    <p:sldId id="322" r:id="rId20"/>
    <p:sldId id="317" r:id="rId21"/>
    <p:sldId id="321" r:id="rId22"/>
    <p:sldId id="306" r:id="rId23"/>
    <p:sldId id="307" r:id="rId24"/>
    <p:sldId id="318" r:id="rId25"/>
    <p:sldId id="309" r:id="rId26"/>
    <p:sldId id="31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3399"/>
    <a:srgbClr val="FF00FF"/>
    <a:srgbClr val="D4F3FB"/>
    <a:srgbClr val="030A0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437" autoAdjust="0"/>
    <p:restoredTop sz="94660" autoAdjust="0"/>
  </p:normalViewPr>
  <p:slideViewPr>
    <p:cSldViewPr snapToGrid="0">
      <p:cViewPr>
        <p:scale>
          <a:sx n="75" d="100"/>
          <a:sy n="75" d="100"/>
        </p:scale>
        <p:origin x="-43" y="-187"/>
      </p:cViewPr>
      <p:guideLst>
        <p:guide orient="horz" pos="2160"/>
        <p:guide pos="3840"/>
      </p:guideLst>
    </p:cSldViewPr>
  </p:slideViewPr>
  <p:outlineViewPr>
    <p:cViewPr>
      <p:scale>
        <a:sx n="33" d="100"/>
        <a:sy n="33" d="100"/>
      </p:scale>
      <p:origin x="48" y="5136"/>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27B1DD-E141-4153-8D41-3B4BB5138315}" type="datetimeFigureOut">
              <a:rPr lang="en-US" smtClean="0"/>
              <a:pPr/>
              <a:t>02-Jul-21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6422DE-AE3B-46CB-95E9-6C416754EBDB}" type="slidenum">
              <a:rPr lang="en-US" smtClean="0"/>
              <a:pPr/>
              <a:t>‹#›</a:t>
            </a:fld>
            <a:endParaRPr lang="en-US" dirty="0"/>
          </a:p>
        </p:txBody>
      </p:sp>
    </p:spTree>
    <p:extLst>
      <p:ext uri="{BB962C8B-B14F-4D97-AF65-F5344CB8AC3E}">
        <p14:creationId xmlns="" xmlns:p14="http://schemas.microsoft.com/office/powerpoint/2010/main" val="336473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EB3B35-9EFC-4F50-9447-C101EC03E38A}" type="slidenum">
              <a:rPr lang="en-US" smtClean="0"/>
              <a:pPr/>
              <a:t>25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63861053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153792674"/>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92608234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74047989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9811993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78411110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 xmlns:p14="http://schemas.microsoft.com/office/powerpoint/2010/main" val="240638977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69658558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41648496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05871314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pPr/>
              <a:t>02-Jul-21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 xmlns:p14="http://schemas.microsoft.com/office/powerpoint/2010/main" val="424135740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70912091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42884905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02-Jul-21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99048693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pPr/>
              <a:t>02-Jul-21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 xmlns:p14="http://schemas.microsoft.com/office/powerpoint/2010/main" val="2390454524"/>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02-Jul-21</a:t>
            </a:fld>
            <a:endParaRPr lang="en-US" dirty="0"/>
          </a:p>
        </p:txBody>
      </p:sp>
    </p:spTree>
    <p:extLst>
      <p:ext uri="{BB962C8B-B14F-4D97-AF65-F5344CB8AC3E}">
        <p14:creationId xmlns="" xmlns:p14="http://schemas.microsoft.com/office/powerpoint/2010/main" val="344397670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02-Jul-21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90617534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ransition spd="med">
    <p:fad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 xmlns:a14="http://schemas.microsoft.com/office/drawing/2010/main" val="0"/>
              </a:ext>
            </a:extLst>
          </a:blip>
          <a:srcRect l="13268" t="22745" r="18758" b="21307"/>
          <a:stretch/>
        </p:blipFill>
        <p:spPr>
          <a:xfrm>
            <a:off x="10655044" y="12313"/>
            <a:ext cx="1526168" cy="1256154"/>
          </a:xfrm>
          <a:prstGeom prst="rect">
            <a:avLst/>
          </a:prstGeom>
        </p:spPr>
      </p:pic>
      <p:pic>
        <p:nvPicPr>
          <p:cNvPr id="10" name="Picture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06122" y="2751293"/>
            <a:ext cx="6293950" cy="1593505"/>
          </a:xfrm>
          <a:prstGeom prst="rect">
            <a:avLst/>
          </a:prstGeom>
        </p:spPr>
      </p:pic>
      <p:sp>
        <p:nvSpPr>
          <p:cNvPr id="9" name="TextBox 8"/>
          <p:cNvSpPr txBox="1"/>
          <p:nvPr/>
        </p:nvSpPr>
        <p:spPr>
          <a:xfrm>
            <a:off x="3657584" y="1785190"/>
            <a:ext cx="4031673" cy="769441"/>
          </a:xfrm>
          <a:prstGeom prst="rect">
            <a:avLst/>
          </a:prstGeom>
          <a:noFill/>
        </p:spPr>
        <p:txBody>
          <a:bodyPr wrap="square" rtlCol="0">
            <a:spAutoFit/>
          </a:bodyPr>
          <a:lstStyle/>
          <a:p>
            <a:r>
              <a:rPr lang="en-US" sz="4400" dirty="0" smtClean="0">
                <a:solidFill>
                  <a:srgbClr val="CC00CC"/>
                </a:solidFill>
                <a:latin typeface="Showcard Gothic" pitchFamily="82" charset="0"/>
              </a:rPr>
              <a:t>Welcome  To</a:t>
            </a:r>
            <a:endParaRPr lang="en-US" sz="5000" dirty="0">
              <a:solidFill>
                <a:srgbClr val="CC00CC"/>
              </a:solidFill>
              <a:latin typeface="Showcard Gothic" pitchFamily="82" charset="0"/>
            </a:endParaRPr>
          </a:p>
        </p:txBody>
      </p:sp>
      <p:pic>
        <p:nvPicPr>
          <p:cNvPr id="12" name="Picture 11" descr="logo.png"/>
          <p:cNvPicPr>
            <a:picLocks noChangeAspect="1"/>
          </p:cNvPicPr>
          <p:nvPr/>
        </p:nvPicPr>
        <p:blipFill>
          <a:blip r:embed="rId4"/>
          <a:stretch>
            <a:fillRect/>
          </a:stretch>
        </p:blipFill>
        <p:spPr>
          <a:xfrm>
            <a:off x="4815436" y="2663606"/>
            <a:ext cx="1577137" cy="1791910"/>
          </a:xfrm>
          <a:prstGeom prst="rect">
            <a:avLst/>
          </a:prstGeom>
        </p:spPr>
      </p:pic>
      <p:sp>
        <p:nvSpPr>
          <p:cNvPr id="13" name="TextBox 12"/>
          <p:cNvSpPr txBox="1"/>
          <p:nvPr/>
        </p:nvSpPr>
        <p:spPr>
          <a:xfrm>
            <a:off x="4607290" y="4650009"/>
            <a:ext cx="1968552" cy="307777"/>
          </a:xfrm>
          <a:prstGeom prst="rect">
            <a:avLst/>
          </a:prstGeom>
          <a:noFill/>
        </p:spPr>
        <p:txBody>
          <a:bodyPr wrap="none" rtlCol="0">
            <a:spAutoFit/>
          </a:bodyPr>
          <a:lstStyle/>
          <a:p>
            <a:r>
              <a:rPr lang="en-US" sz="1400" dirty="0" smtClean="0">
                <a:solidFill>
                  <a:srgbClr val="FF3399"/>
                </a:solidFill>
              </a:rPr>
              <a:t>A new world of fitness</a:t>
            </a:r>
            <a:endParaRPr lang="en-US" sz="1400" dirty="0">
              <a:solidFill>
                <a:srgbClr val="FF3399"/>
              </a:solidFill>
            </a:endParaRPr>
          </a:p>
        </p:txBody>
      </p:sp>
      <p:sp>
        <p:nvSpPr>
          <p:cNvPr id="8" name="TextBox 7"/>
          <p:cNvSpPr txBox="1"/>
          <p:nvPr/>
        </p:nvSpPr>
        <p:spPr>
          <a:xfrm>
            <a:off x="58056" y="29938"/>
            <a:ext cx="2533066" cy="400110"/>
          </a:xfrm>
          <a:prstGeom prst="rect">
            <a:avLst/>
          </a:prstGeom>
          <a:noFill/>
        </p:spPr>
        <p:txBody>
          <a:bodyPr wrap="none" rtlCol="0">
            <a:spAutoFit/>
          </a:bodyPr>
          <a:lstStyle/>
          <a:p>
            <a:r>
              <a:rPr lang="en-US" sz="2000" dirty="0" smtClean="0">
                <a:solidFill>
                  <a:srgbClr val="FF0000"/>
                </a:solidFill>
                <a:latin typeface="Brush Script MT" pitchFamily="66" charset="0"/>
              </a:rPr>
              <a:t>Presented By:- Group - H</a:t>
            </a:r>
            <a:endParaRPr lang="en-US" sz="2000" dirty="0">
              <a:solidFill>
                <a:srgbClr val="FF0000"/>
              </a:solidFill>
              <a:latin typeface="Brush Script MT" pitchFamily="66" charset="0"/>
            </a:endParaRPr>
          </a:p>
        </p:txBody>
      </p:sp>
      <p:pic>
        <p:nvPicPr>
          <p:cNvPr id="14" name="Picture 13" descr="ezgif.com-gif-maker (2).gif"/>
          <p:cNvPicPr>
            <a:picLocks noChangeAspect="1"/>
          </p:cNvPicPr>
          <p:nvPr/>
        </p:nvPicPr>
        <p:blipFill>
          <a:blip r:embed="rId5"/>
          <a:stretch>
            <a:fillRect/>
          </a:stretch>
        </p:blipFill>
        <p:spPr>
          <a:xfrm>
            <a:off x="69960" y="4238170"/>
            <a:ext cx="1276117" cy="2574428"/>
          </a:xfrm>
          <a:prstGeom prst="rect">
            <a:avLst/>
          </a:prstGeom>
        </p:spPr>
      </p:pic>
      <p:pic>
        <p:nvPicPr>
          <p:cNvPr id="16" name="Picture 15" descr="567.gif"/>
          <p:cNvPicPr>
            <a:picLocks noChangeAspect="1"/>
          </p:cNvPicPr>
          <p:nvPr/>
        </p:nvPicPr>
        <p:blipFill>
          <a:blip r:embed="rId6"/>
          <a:stretch>
            <a:fillRect/>
          </a:stretch>
        </p:blipFill>
        <p:spPr>
          <a:xfrm>
            <a:off x="8524391" y="3352797"/>
            <a:ext cx="4051881" cy="3650343"/>
          </a:xfrm>
          <a:prstGeom prst="rect">
            <a:avLst/>
          </a:prstGeom>
        </p:spPr>
      </p:pic>
      <p:sp>
        <p:nvSpPr>
          <p:cNvPr id="11" name="TextBox 10"/>
          <p:cNvSpPr txBox="1"/>
          <p:nvPr/>
        </p:nvSpPr>
        <p:spPr>
          <a:xfrm>
            <a:off x="1107440" y="6532880"/>
            <a:ext cx="2577500" cy="276999"/>
          </a:xfrm>
          <a:prstGeom prst="rect">
            <a:avLst/>
          </a:prstGeom>
          <a:noFill/>
        </p:spPr>
        <p:txBody>
          <a:bodyPr wrap="none" rtlCol="0">
            <a:spAutoFit/>
          </a:bodyPr>
          <a:lstStyle/>
          <a:p>
            <a:r>
              <a:rPr lang="en-US" sz="1200" dirty="0" smtClean="0">
                <a:solidFill>
                  <a:schemeClr val="tx1">
                    <a:lumMod val="50000"/>
                    <a:lumOff val="50000"/>
                  </a:schemeClr>
                </a:solidFill>
              </a:rPr>
              <a:t>Speaker : </a:t>
            </a:r>
            <a:r>
              <a:rPr lang="en-US" sz="1200" dirty="0" err="1" smtClean="0">
                <a:solidFill>
                  <a:schemeClr val="tx1">
                    <a:lumMod val="50000"/>
                    <a:lumOff val="50000"/>
                  </a:schemeClr>
                </a:solidFill>
              </a:rPr>
              <a:t>Amritanshu</a:t>
            </a:r>
            <a:r>
              <a:rPr lang="en-US" sz="1200" dirty="0" smtClean="0">
                <a:solidFill>
                  <a:schemeClr val="tx1">
                    <a:lumMod val="50000"/>
                    <a:lumOff val="50000"/>
                  </a:schemeClr>
                </a:solidFill>
              </a:rPr>
              <a:t> Kumar Singh </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33504797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31" presetClass="entr" presetSubtype="0" fill="hold" nodeType="withEffect">
                                  <p:stCondLst>
                                    <p:cond delay="0"/>
                                  </p:stCondLst>
                                  <p:iterate type="lt">
                                    <p:tmPct val="5000"/>
                                  </p:iterate>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55"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5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19" dur="5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20" dur="500"/>
                                        <p:tgtEl>
                                          <p:spTgt spid="8">
                                            <p:txEl>
                                              <p:pRg st="0" end="0"/>
                                            </p:txEl>
                                          </p:spTgt>
                                        </p:tgtEl>
                                      </p:cBhvr>
                                    </p:animEffect>
                                  </p:childTnLst>
                                </p:cTn>
                              </p:par>
                            </p:childTnLst>
                          </p:cTn>
                        </p:par>
                        <p:par>
                          <p:cTn id="21" fill="hold">
                            <p:stCondLst>
                              <p:cond delay="1000"/>
                            </p:stCondLst>
                            <p:childTnLst>
                              <p:par>
                                <p:cTn id="22" presetID="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2000"/>
                            </p:stCondLst>
                            <p:childTnLst>
                              <p:par>
                                <p:cTn id="35" presetID="35" presetClass="path" presetSubtype="0" accel="50000" decel="50000" fill="hold" nodeType="afterEffect">
                                  <p:stCondLst>
                                    <p:cond delay="500"/>
                                  </p:stCondLst>
                                  <p:childTnLst>
                                    <p:animMotion origin="layout" path="M 0 0  L -0.25 0  E" pathEditMode="relative" ptsTypes="">
                                      <p:cBhvr>
                                        <p:cTn id="36" dur="2000" fill="hold"/>
                                        <p:tgtEl>
                                          <p:spTgt spid="12"/>
                                        </p:tgtEl>
                                        <p:attrNameLst>
                                          <p:attrName>ppt_x</p:attrName>
                                          <p:attrName>ppt_y</p:attrName>
                                        </p:attrNameLst>
                                      </p:cBhvr>
                                    </p:animMotion>
                                  </p:childTnLst>
                                </p:cTn>
                              </p:par>
                              <p:par>
                                <p:cTn id="37" presetID="27" presetClass="entr" presetSubtype="0" fill="hold" grpId="0" nodeType="withEffect">
                                  <p:stCondLst>
                                    <p:cond delay="0"/>
                                  </p:stCondLst>
                                  <p:iterate type="lt">
                                    <p:tmPct val="50000"/>
                                  </p:iterate>
                                  <p:childTnLst>
                                    <p:set>
                                      <p:cBhvr>
                                        <p:cTn id="38" dur="1" fill="hold">
                                          <p:stCondLst>
                                            <p:cond delay="0"/>
                                          </p:stCondLst>
                                        </p:cTn>
                                        <p:tgtEl>
                                          <p:spTgt spid="11"/>
                                        </p:tgtEl>
                                        <p:attrNameLst>
                                          <p:attrName>style.visibility</p:attrName>
                                        </p:attrNameLst>
                                      </p:cBhvr>
                                      <p:to>
                                        <p:strVal val="visible"/>
                                      </p:to>
                                    </p:set>
                                    <p:anim calcmode="discrete" valueType="clr">
                                      <p:cBhvr override="childStyle">
                                        <p:cTn id="39" dur="80"/>
                                        <p:tgtEl>
                                          <p:spTgt spid="11"/>
                                        </p:tgtEl>
                                        <p:attrNameLst>
                                          <p:attrName>style.color</p:attrName>
                                        </p:attrNameLst>
                                      </p:cBhvr>
                                      <p:tavLst>
                                        <p:tav tm="0">
                                          <p:val>
                                            <p:clrVal>
                                              <a:srgbClr val="F20000"/>
                                            </p:clrVal>
                                          </p:val>
                                        </p:tav>
                                        <p:tav tm="50000">
                                          <p:val>
                                            <p:clrVal>
                                              <a:srgbClr val="EB3B97"/>
                                            </p:clrVal>
                                          </p:val>
                                        </p:tav>
                                      </p:tavLst>
                                    </p:anim>
                                    <p:anim calcmode="discrete" valueType="clr">
                                      <p:cBhvr>
                                        <p:cTn id="40" dur="80"/>
                                        <p:tgtEl>
                                          <p:spTgt spid="11"/>
                                        </p:tgtEl>
                                        <p:attrNameLst>
                                          <p:attrName>fillcolor</p:attrName>
                                        </p:attrNameLst>
                                      </p:cBhvr>
                                      <p:tavLst>
                                        <p:tav tm="0">
                                          <p:val>
                                            <p:clrVal>
                                              <a:schemeClr val="accent2"/>
                                            </p:clrVal>
                                          </p:val>
                                        </p:tav>
                                        <p:tav tm="50000">
                                          <p:val>
                                            <p:clrVal>
                                              <a:schemeClr val="hlink"/>
                                            </p:clrVal>
                                          </p:val>
                                        </p:tav>
                                      </p:tavLst>
                                    </p:anim>
                                    <p:set>
                                      <p:cBhvr>
                                        <p:cTn id="41" dur="80"/>
                                        <p:tgtEl>
                                          <p:spTgt spid="11"/>
                                        </p:tgtEl>
                                        <p:attrNameLst>
                                          <p:attrName>fill.type</p:attrName>
                                        </p:attrNameLst>
                                      </p:cBhvr>
                                      <p:to>
                                        <p:strVal val="solid"/>
                                      </p:to>
                                    </p:set>
                                  </p:childTnLst>
                                </p:cTn>
                              </p:par>
                              <p:par>
                                <p:cTn id="42" presetID="50" presetClass="exit" presetSubtype="0" accel="100000" fill="hold" grpId="1" nodeType="withEffect">
                                  <p:stCondLst>
                                    <p:cond delay="3000"/>
                                  </p:stCondLst>
                                  <p:iterate type="lt">
                                    <p:tmPct val="0"/>
                                  </p:iterate>
                                  <p:childTnLst>
                                    <p:anim calcmode="lin" valueType="num">
                                      <p:cBhvr>
                                        <p:cTn id="43" dur="1000"/>
                                        <p:tgtEl>
                                          <p:spTgt spid="11"/>
                                        </p:tgtEl>
                                        <p:attrNameLst>
                                          <p:attrName>ppt_w</p:attrName>
                                        </p:attrNameLst>
                                      </p:cBhvr>
                                      <p:tavLst>
                                        <p:tav tm="0">
                                          <p:val>
                                            <p:strVal val="ppt_w"/>
                                          </p:val>
                                        </p:tav>
                                        <p:tav tm="100000">
                                          <p:val>
                                            <p:strVal val="ppt_w+.3"/>
                                          </p:val>
                                        </p:tav>
                                      </p:tavLst>
                                    </p:anim>
                                    <p:anim calcmode="lin" valueType="num">
                                      <p:cBhvr>
                                        <p:cTn id="44" dur="1000"/>
                                        <p:tgtEl>
                                          <p:spTgt spid="11"/>
                                        </p:tgtEl>
                                        <p:attrNameLst>
                                          <p:attrName>ppt_h</p:attrName>
                                        </p:attrNameLst>
                                      </p:cBhvr>
                                      <p:tavLst>
                                        <p:tav tm="0">
                                          <p:val>
                                            <p:strVal val="ppt_h"/>
                                          </p:val>
                                        </p:tav>
                                        <p:tav tm="100000">
                                          <p:val>
                                            <p:strVal val="ppt_h"/>
                                          </p:val>
                                        </p:tav>
                                      </p:tavLst>
                                    </p:anim>
                                    <p:animEffect transition="out" filter="fade">
                                      <p:cBhvr>
                                        <p:cTn id="45" dur="1000"/>
                                        <p:tgtEl>
                                          <p:spTgt spid="11"/>
                                        </p:tgtEl>
                                      </p:cBhvr>
                                    </p:animEffect>
                                    <p:set>
                                      <p:cBhvr>
                                        <p:cTn id="46" dur="1" fill="hold">
                                          <p:stCondLst>
                                            <p:cond delay="999"/>
                                          </p:stCondLst>
                                        </p:cTn>
                                        <p:tgtEl>
                                          <p:spTgt spid="11"/>
                                        </p:tgtEl>
                                        <p:attrNameLst>
                                          <p:attrName>style.visibility</p:attrName>
                                        </p:attrNameLst>
                                      </p:cBhvr>
                                      <p:to>
                                        <p:strVal val="hidden"/>
                                      </p:to>
                                    </p:set>
                                  </p:childTnLst>
                                </p:cTn>
                              </p:par>
                              <p:par>
                                <p:cTn id="47" presetID="22" presetClass="entr" presetSubtype="2"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Effect transition="in" filter="wipe(right)">
                                      <p:cBhvr>
                                        <p:cTn id="49" dur="2000"/>
                                        <p:tgtEl>
                                          <p:spTgt spid="10"/>
                                        </p:tgtEl>
                                      </p:cBhvr>
                                    </p:animEffect>
                                  </p:childTnLst>
                                </p:cTn>
                              </p:par>
                              <p:par>
                                <p:cTn id="50" presetID="63" presetClass="path" presetSubtype="0" accel="50000" decel="50000" fill="hold" nodeType="withEffect">
                                  <p:stCondLst>
                                    <p:cond delay="500"/>
                                  </p:stCondLst>
                                  <p:childTnLst>
                                    <p:animMotion origin="layout" path="M 0.01679 -1.11111E-6 L 0.26705 -1.11111E-6 " pathEditMode="relative" rAng="0" ptsTypes="AA">
                                      <p:cBhvr>
                                        <p:cTn id="51" dur="2000" fill="hold"/>
                                        <p:tgtEl>
                                          <p:spTgt spid="10"/>
                                        </p:tgtEl>
                                        <p:attrNameLst>
                                          <p:attrName>ppt_x</p:attrName>
                                          <p:attrName>ppt_y</p:attrName>
                                        </p:attrNameLst>
                                      </p:cBhvr>
                                      <p:rCtr x="125" y="0"/>
                                    </p:animMotion>
                                  </p:childTnLst>
                                </p:cTn>
                              </p:par>
                              <p:par>
                                <p:cTn id="52" presetID="10" presetClass="exit" presetSubtype="0" fill="hold" nodeType="withEffect">
                                  <p:stCondLst>
                                    <p:cond delay="2000"/>
                                  </p:stCondLst>
                                  <p:childTnLst>
                                    <p:animEffect transition="out" filter="fade">
                                      <p:cBhvr>
                                        <p:cTn id="53" dur="1000"/>
                                        <p:tgtEl>
                                          <p:spTgt spid="12"/>
                                        </p:tgtEl>
                                      </p:cBhvr>
                                    </p:animEffect>
                                    <p:set>
                                      <p:cBhvr>
                                        <p:cTn id="54" dur="1" fill="hold">
                                          <p:stCondLst>
                                            <p:cond delay="999"/>
                                          </p:stCondLst>
                                        </p:cTn>
                                        <p:tgtEl>
                                          <p:spTgt spid="12"/>
                                        </p:tgtEl>
                                        <p:attrNameLst>
                                          <p:attrName>style.visibility</p:attrName>
                                        </p:attrNameLst>
                                      </p:cBhvr>
                                      <p:to>
                                        <p:strVal val="hidden"/>
                                      </p:to>
                                    </p:set>
                                  </p:childTnLst>
                                </p:cTn>
                              </p:par>
                            </p:childTnLst>
                          </p:cTn>
                        </p:par>
                        <p:par>
                          <p:cTn id="55" fill="hold">
                            <p:stCondLst>
                              <p:cond delay="6000"/>
                            </p:stCondLst>
                            <p:childTnLst>
                              <p:par>
                                <p:cTn id="56" presetID="1" presetClass="entr" presetSubtype="0" fill="hold" grpId="0" nodeType="afterEffect">
                                  <p:stCondLst>
                                    <p:cond delay="50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14646"/>
            <a:ext cx="6593221" cy="5168968"/>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It is login page of our website. By using this page user can get into his account. This page uses cookies. It stores the user email id and his password for a certain period of time.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64348" y="239851"/>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Login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3.4104E-6 L 8.33333E-7 -0.18174 " pathEditMode="relative" rAng="0" ptsTypes="AA">
                                      <p:cBhvr>
                                        <p:cTn id="6" dur="5000" fill="hold"/>
                                        <p:tgtEl>
                                          <p:spTgt spid="19"/>
                                        </p:tgtEl>
                                        <p:attrNameLst>
                                          <p:attrName>ppt_x</p:attrName>
                                          <p:attrName>ppt_y</p:attrName>
                                        </p:attrNameLst>
                                      </p:cBhvr>
                                      <p:rCtr x="0" y="-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03169"/>
            <a:ext cx="6593221" cy="5075810"/>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forgot password page of our website. If the user forget his password then they can easily reset their password by entering his mail id. We will send him our reset password page link via mail id. And from their he can change his password.</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Forgot Password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1.6763E-6 L 8.33333E-7 -0.16994 " pathEditMode="relative" rAng="0" ptsTypes="AA">
                                      <p:cBhvr>
                                        <p:cTn id="6" dur="5000" fill="hold"/>
                                        <p:tgtEl>
                                          <p:spTgt spid="19"/>
                                        </p:tgtEl>
                                        <p:attrNameLst>
                                          <p:attrName>ppt_x</p:attrName>
                                          <p:attrName>ppt_y</p:attrName>
                                        </p:attrNameLst>
                                      </p:cBhvr>
                                      <p:rCtr x="0" y="-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1998023"/>
            <a:ext cx="6593221" cy="5376383"/>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our reset password page of our website. When user enter his mail id at forgot password page then he will get a link of this page and from their he can update his new password.</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Reset Password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3.33333E-6 L 8.33333E-7 -0.20578 " pathEditMode="relative" rAng="0" ptsTypes="AA">
                                      <p:cBhvr>
                                        <p:cTn id="6" dur="5000" fill="hold"/>
                                        <p:tgtEl>
                                          <p:spTgt spid="19"/>
                                        </p:tgtEl>
                                        <p:attrNameLst>
                                          <p:attrName>ppt_x</p:attrName>
                                          <p:attrName>ppt_y</p:attrName>
                                        </p:attrNameLst>
                                      </p:cBhvr>
                                      <p:rCtr x="0" y="-1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01774"/>
            <a:ext cx="6593221" cy="17255733"/>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dashboard of our website. When user login into his account  then only he can get into this page. Without login they can not get into this page.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Dashboard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595134" cy="276999"/>
          </a:xfrm>
          <a:prstGeom prst="rect">
            <a:avLst/>
          </a:prstGeom>
          <a:noFill/>
        </p:spPr>
        <p:txBody>
          <a:bodyPr wrap="none" rtlCol="0">
            <a:spAutoFit/>
          </a:bodyPr>
          <a:lstStyle/>
          <a:p>
            <a:r>
              <a:rPr lang="en-US" sz="1200" dirty="0" smtClean="0">
                <a:solidFill>
                  <a:schemeClr val="bg2">
                    <a:lumMod val="50000"/>
                  </a:schemeClr>
                </a:solidFill>
              </a:rPr>
              <a:t>Next Speaker : </a:t>
            </a:r>
            <a:r>
              <a:rPr lang="en-US" sz="1200" dirty="0" err="1" smtClean="0">
                <a:solidFill>
                  <a:schemeClr val="bg2">
                    <a:lumMod val="50000"/>
                  </a:schemeClr>
                </a:solidFill>
              </a:rPr>
              <a:t>Anurag</a:t>
            </a:r>
            <a:r>
              <a:rPr lang="en-US" sz="1200" dirty="0" smtClean="0">
                <a:solidFill>
                  <a:schemeClr val="bg2">
                    <a:lumMod val="50000"/>
                  </a:schemeClr>
                </a:solidFill>
              </a:rPr>
              <a:t> Kumar Singh</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1.90751E-6 L 8.33333E-7 -1.94081 " pathEditMode="relative" rAng="0" ptsTypes="AA">
                                      <p:cBhvr>
                                        <p:cTn id="6" dur="13000" fill="hold"/>
                                        <p:tgtEl>
                                          <p:spTgt spid="19"/>
                                        </p:tgtEl>
                                        <p:attrNameLst>
                                          <p:attrName>ppt_x</p:attrName>
                                          <p:attrName>ppt_y</p:attrName>
                                        </p:attrNameLst>
                                      </p:cBhvr>
                                      <p:rCtr x="0" y="-970"/>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96302" y="1982136"/>
            <a:ext cx="6575553" cy="17468732"/>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It is one of the important page of our website. It is Nutrition Page of our website. At this page we mentioned three types of food like stamina booster, weight loss, weight gain.</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rgbClr val="CC00CC"/>
                </a:solidFill>
                <a:latin typeface="Broadway" pitchFamily="82" charset="0"/>
              </a:rPr>
              <a:t>Nutrition  Page</a:t>
            </a:r>
            <a:endParaRPr lang="en-US" u="sng" dirty="0">
              <a:solidFill>
                <a:srgbClr val="CC00CC"/>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229649" cy="276999"/>
          </a:xfrm>
          <a:prstGeom prst="rect">
            <a:avLst/>
          </a:prstGeom>
          <a:noFill/>
        </p:spPr>
        <p:txBody>
          <a:bodyPr wrap="none" rtlCol="0">
            <a:spAutoFit/>
          </a:bodyPr>
          <a:lstStyle/>
          <a:p>
            <a:r>
              <a:rPr lang="en-US" sz="1200" dirty="0" smtClean="0">
                <a:solidFill>
                  <a:schemeClr val="bg2">
                    <a:lumMod val="50000"/>
                  </a:schemeClr>
                </a:solidFill>
              </a:rPr>
              <a:t>Speaker : </a:t>
            </a:r>
            <a:r>
              <a:rPr lang="en-US" sz="1200" dirty="0" err="1" smtClean="0">
                <a:solidFill>
                  <a:schemeClr val="bg2">
                    <a:lumMod val="50000"/>
                  </a:schemeClr>
                </a:solidFill>
              </a:rPr>
              <a:t>Anurag</a:t>
            </a:r>
            <a:r>
              <a:rPr lang="en-US" sz="1200" dirty="0" smtClean="0">
                <a:solidFill>
                  <a:schemeClr val="bg2">
                    <a:lumMod val="50000"/>
                  </a:schemeClr>
                </a:solidFill>
              </a:rPr>
              <a:t> Kumar Singh</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4.16667E-7 -1.48148E-6 L -4.16667E-7 -1.97176 " pathEditMode="relative" rAng="0" ptsTypes="AA">
                                      <p:cBhvr>
                                        <p:cTn id="6" dur="15000" fill="hold"/>
                                        <p:tgtEl>
                                          <p:spTgt spid="19"/>
                                        </p:tgtEl>
                                        <p:attrNameLst>
                                          <p:attrName>ppt_x</p:attrName>
                                          <p:attrName>ppt_y</p:attrName>
                                        </p:attrNameLst>
                                      </p:cBhvr>
                                      <p:rCtr x="0" y="-986"/>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3"/>
          <a:stretch>
            <a:fillRect/>
          </a:stretch>
        </p:blipFill>
        <p:spPr>
          <a:xfrm>
            <a:off x="278633" y="1993151"/>
            <a:ext cx="6593221" cy="19406650"/>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It is Exercise Page of our website. At this page we mentioned different types of exercises from beginner level to expert level exercise.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rgbClr val="00B0F0"/>
                </a:solidFill>
                <a:latin typeface="Broadway" pitchFamily="82" charset="0"/>
              </a:rPr>
              <a:t>Exercise Page</a:t>
            </a:r>
            <a:endParaRPr lang="en-US" u="sng" dirty="0">
              <a:solidFill>
                <a:srgbClr val="00B0F0"/>
              </a:solidFill>
              <a:latin typeface="Broadway" pitchFamily="82" charset="0"/>
            </a:endParaRPr>
          </a:p>
        </p:txBody>
      </p:sp>
      <p:pic>
        <p:nvPicPr>
          <p:cNvPr id="40" name="Picture 39" descr="logo.png"/>
          <p:cNvPicPr>
            <a:picLocks noChangeAspect="1"/>
          </p:cNvPicPr>
          <p:nvPr/>
        </p:nvPicPr>
        <p:blipFill>
          <a:blip r:embed="rId4">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2.60213E-7 4.44444E-6 L -2.60213E-7 -2.25 " pathEditMode="relative" rAng="0" ptsTypes="AA">
                                      <p:cBhvr>
                                        <p:cTn id="6" dur="13000" fill="hold"/>
                                        <p:tgtEl>
                                          <p:spTgt spid="19"/>
                                        </p:tgtEl>
                                        <p:attrNameLst>
                                          <p:attrName>ppt_x</p:attrName>
                                          <p:attrName>ppt_y</p:attrName>
                                        </p:attrNameLst>
                                      </p:cBhvr>
                                      <p:rCtr x="0" y="-1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3"/>
          <a:stretch>
            <a:fillRect/>
          </a:stretch>
        </p:blipFill>
        <p:spPr>
          <a:xfrm>
            <a:off x="278633" y="1999926"/>
            <a:ext cx="6593221" cy="15300151"/>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1934025"/>
            <a:ext cx="3974702" cy="4161975"/>
          </a:xfrm>
        </p:spPr>
        <p:txBody>
          <a:bodyPr numCol="1">
            <a:noAutofit/>
          </a:bodyPr>
          <a:lstStyle/>
          <a:p>
            <a:pPr algn="l"/>
            <a:r>
              <a:rPr lang="en-US" sz="2000" dirty="0">
                <a:solidFill>
                  <a:srgbClr val="FF0000"/>
                </a:solidFill>
                <a:latin typeface="Eras Demi ITC" pitchFamily="34" charset="0"/>
                <a:ea typeface="Cambria" panose="02040503050406030204" pitchFamily="18" charset="0"/>
              </a:rPr>
              <a:t>We believe Yoga is a mindful movement practice that encompasses stretching, strengthening poses, meditation, and breathing </a:t>
            </a:r>
            <a:r>
              <a:rPr lang="en-US" sz="2000" dirty="0" smtClean="0">
                <a:solidFill>
                  <a:srgbClr val="FF0000"/>
                </a:solidFill>
                <a:latin typeface="Eras Demi ITC" pitchFamily="34" charset="0"/>
                <a:ea typeface="Cambria" panose="02040503050406030204" pitchFamily="18" charset="0"/>
              </a:rPr>
              <a:t>exercise. At this page we mentioned different types of Yoga and Pranayama. This are recommended by the experts. </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032001" y="428533"/>
            <a:ext cx="734423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B0F0"/>
                </a:solidFill>
                <a:latin typeface="Broadway" pitchFamily="82" charset="0"/>
              </a:rPr>
              <a:t>Yoga</a:t>
            </a:r>
            <a:r>
              <a:rPr lang="en-US" sz="4800" u="sng" dirty="0" smtClean="0">
                <a:solidFill>
                  <a:srgbClr val="FF0000"/>
                </a:solidFill>
                <a:latin typeface="Eras Demi ITC" pitchFamily="34" charset="0"/>
                <a:ea typeface="Cambria" panose="02040503050406030204" pitchFamily="18" charset="0"/>
              </a:rPr>
              <a:t>/Pranayama</a:t>
            </a:r>
            <a:r>
              <a:rPr lang="en-US" sz="4800" u="sng" dirty="0" smtClean="0">
                <a:solidFill>
                  <a:srgbClr val="00B0F0"/>
                </a:solidFill>
                <a:latin typeface="Broadway" pitchFamily="82" charset="0"/>
              </a:rPr>
              <a:t>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4">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627642" cy="276999"/>
          </a:xfrm>
          <a:prstGeom prst="rect">
            <a:avLst/>
          </a:prstGeom>
          <a:noFill/>
        </p:spPr>
        <p:txBody>
          <a:bodyPr wrap="none" rtlCol="0">
            <a:spAutoFit/>
          </a:bodyPr>
          <a:lstStyle/>
          <a:p>
            <a:r>
              <a:rPr lang="en-US" sz="1200" dirty="0" smtClean="0">
                <a:solidFill>
                  <a:schemeClr val="tx1">
                    <a:lumMod val="50000"/>
                    <a:lumOff val="50000"/>
                  </a:schemeClr>
                </a:solidFill>
              </a:rPr>
              <a:t>Next Speaker : </a:t>
            </a:r>
            <a:r>
              <a:rPr lang="en-US" sz="1200" dirty="0" err="1" smtClean="0">
                <a:solidFill>
                  <a:schemeClr val="tx1">
                    <a:lumMod val="50000"/>
                    <a:lumOff val="50000"/>
                  </a:schemeClr>
                </a:solidFill>
              </a:rPr>
              <a:t>Harikesh</a:t>
            </a:r>
            <a:r>
              <a:rPr lang="en-US" sz="1200" dirty="0" smtClean="0">
                <a:solidFill>
                  <a:schemeClr val="tx1">
                    <a:lumMod val="50000"/>
                    <a:lumOff val="50000"/>
                  </a:schemeClr>
                </a:solidFill>
              </a:rPr>
              <a:t> Kumar </a:t>
            </a:r>
            <a:r>
              <a:rPr lang="en-US" sz="1200" dirty="0" err="1" smtClean="0">
                <a:solidFill>
                  <a:schemeClr val="tx1">
                    <a:lumMod val="50000"/>
                    <a:lumOff val="50000"/>
                  </a:schemeClr>
                </a:solidFill>
              </a:rPr>
              <a:t>Kori</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8.67052E-7 L 8.33333E-7 -1.65757 " pathEditMode="relative" rAng="0" ptsTypes="AA">
                                      <p:cBhvr>
                                        <p:cTn id="6" dur="13000" fill="hold"/>
                                        <p:tgtEl>
                                          <p:spTgt spid="19"/>
                                        </p:tgtEl>
                                        <p:attrNameLst>
                                          <p:attrName>ppt_x</p:attrName>
                                          <p:attrName>ppt_y</p:attrName>
                                        </p:attrNameLst>
                                      </p:cBhvr>
                                      <p:rCtr x="0" y="-829"/>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3"/>
          <a:stretch>
            <a:fillRect/>
          </a:stretch>
        </p:blipFill>
        <p:spPr>
          <a:xfrm>
            <a:off x="278633" y="1989431"/>
            <a:ext cx="6593221" cy="10386381"/>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Workout program Page of our website. Here  we mentioned different types of workout &amp; yoga program plans. This plans are not free plans</a:t>
            </a:r>
            <a:r>
              <a:rPr lang="en-US" sz="2000" dirty="0" smtClean="0">
                <a:solidFill>
                  <a:srgbClr val="FF0000"/>
                </a:solidFill>
                <a:latin typeface="Eras Demi ITC" pitchFamily="34" charset="0"/>
                <a:ea typeface="Cambria" panose="02040503050406030204" pitchFamily="18" charset="0"/>
              </a:rPr>
              <a:t>.</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640123" y="414019"/>
            <a:ext cx="8374742"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B0F0"/>
                </a:solidFill>
                <a:latin typeface="Broadway" pitchFamily="82" charset="0"/>
              </a:rPr>
              <a:t>Workout-Program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4">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262158" cy="276999"/>
          </a:xfrm>
          <a:prstGeom prst="rect">
            <a:avLst/>
          </a:prstGeom>
          <a:noFill/>
        </p:spPr>
        <p:txBody>
          <a:bodyPr wrap="none" rtlCol="0">
            <a:spAutoFit/>
          </a:bodyPr>
          <a:lstStyle/>
          <a:p>
            <a:r>
              <a:rPr lang="en-US" sz="1200" dirty="0" smtClean="0">
                <a:solidFill>
                  <a:schemeClr val="tx1">
                    <a:lumMod val="50000"/>
                    <a:lumOff val="50000"/>
                  </a:schemeClr>
                </a:solidFill>
              </a:rPr>
              <a:t>Speaker : </a:t>
            </a:r>
            <a:r>
              <a:rPr lang="en-US" sz="1200" dirty="0" err="1" smtClean="0">
                <a:solidFill>
                  <a:schemeClr val="tx1">
                    <a:lumMod val="50000"/>
                    <a:lumOff val="50000"/>
                  </a:schemeClr>
                </a:solidFill>
              </a:rPr>
              <a:t>Harikesh</a:t>
            </a:r>
            <a:r>
              <a:rPr lang="en-US" sz="1200" dirty="0" smtClean="0">
                <a:solidFill>
                  <a:schemeClr val="tx1">
                    <a:lumMod val="50000"/>
                    <a:lumOff val="50000"/>
                  </a:schemeClr>
                </a:solidFill>
              </a:rPr>
              <a:t> Kumar </a:t>
            </a:r>
            <a:r>
              <a:rPr lang="en-US" sz="1200" dirty="0" err="1" smtClean="0">
                <a:solidFill>
                  <a:schemeClr val="tx1">
                    <a:lumMod val="50000"/>
                    <a:lumOff val="50000"/>
                  </a:schemeClr>
                </a:solidFill>
              </a:rPr>
              <a:t>Kori</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1.56069E-6 L 8.33333E-7 -0.94358 " pathEditMode="relative" rAng="0" ptsTypes="AA">
                                      <p:cBhvr>
                                        <p:cTn id="6" dur="10000" fill="hold"/>
                                        <p:tgtEl>
                                          <p:spTgt spid="19"/>
                                        </p:tgtEl>
                                        <p:attrNameLst>
                                          <p:attrName>ppt_x</p:attrName>
                                          <p:attrName>ppt_y</p:attrName>
                                        </p:attrNameLst>
                                      </p:cBhvr>
                                      <p:rCtr x="0" y="-472"/>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81788" y="1982770"/>
            <a:ext cx="6575553" cy="11777975"/>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Meal Plan Page of our website. Sometimes beginners usually face problems about their diet chart. This page for help them to create diet chart.</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rgbClr val="00B0F0"/>
                </a:solidFill>
                <a:latin typeface="Broadway" pitchFamily="82" charset="0"/>
              </a:rPr>
              <a:t>Meal-Plan Page</a:t>
            </a:r>
            <a:endParaRPr lang="en-US" u="sng" dirty="0">
              <a:solidFill>
                <a:srgbClr val="00B0F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1.45833E-6 4.81481E-6 L 1.45833E-6 -1.14769 " pathEditMode="relative" rAng="0" ptsTypes="AA">
                                      <p:cBhvr>
                                        <p:cTn id="6" dur="15000" fill="hold"/>
                                        <p:tgtEl>
                                          <p:spTgt spid="19"/>
                                        </p:tgtEl>
                                        <p:attrNameLst>
                                          <p:attrName>ppt_x</p:attrName>
                                          <p:attrName>ppt_y</p:attrName>
                                        </p:attrNameLst>
                                      </p:cBhvr>
                                      <p:rCtr x="0" y="-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11111"/>
            <a:ext cx="6593221" cy="11475113"/>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It is store Page of our website. At this page user can purchase eGift cards. By using this cards user can buy any premium plans at our website.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3599543" y="414019"/>
            <a:ext cx="415108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B0F0"/>
                </a:solidFill>
                <a:latin typeface="Broadway" pitchFamily="82" charset="0"/>
              </a:rPr>
              <a:t>Store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095445" cy="276999"/>
          </a:xfrm>
          <a:prstGeom prst="rect">
            <a:avLst/>
          </a:prstGeom>
          <a:noFill/>
        </p:spPr>
        <p:txBody>
          <a:bodyPr wrap="none" rtlCol="0">
            <a:spAutoFit/>
          </a:bodyPr>
          <a:lstStyle/>
          <a:p>
            <a:r>
              <a:rPr lang="en-US" sz="1200" dirty="0" smtClean="0">
                <a:solidFill>
                  <a:schemeClr val="tx1">
                    <a:lumMod val="50000"/>
                    <a:lumOff val="50000"/>
                  </a:schemeClr>
                </a:solidFill>
              </a:rPr>
              <a:t>Next Speaker : </a:t>
            </a:r>
            <a:r>
              <a:rPr lang="en-US" sz="1200" dirty="0" err="1" smtClean="0">
                <a:solidFill>
                  <a:schemeClr val="tx1">
                    <a:lumMod val="50000"/>
                    <a:lumOff val="50000"/>
                  </a:schemeClr>
                </a:solidFill>
              </a:rPr>
              <a:t>Sahil</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Gaurav</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4.91329E-6 L 8.33333E-7 -1.09895 " pathEditMode="relative" rAng="0" ptsTypes="AA">
                                      <p:cBhvr>
                                        <p:cTn id="6" dur="10000" fill="hold"/>
                                        <p:tgtEl>
                                          <p:spTgt spid="19"/>
                                        </p:tgtEl>
                                        <p:attrNameLst>
                                          <p:attrName>ppt_x</p:attrName>
                                          <p:attrName>ppt_y</p:attrName>
                                        </p:attrNameLst>
                                      </p:cBhvr>
                                      <p:rCtr x="0" y="-550"/>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Box 192"/>
          <p:cNvSpPr txBox="1"/>
          <p:nvPr/>
        </p:nvSpPr>
        <p:spPr>
          <a:xfrm>
            <a:off x="2334558" y="439051"/>
            <a:ext cx="7027155" cy="1015663"/>
          </a:xfrm>
          <a:prstGeom prst="rect">
            <a:avLst/>
          </a:prstGeom>
          <a:noFill/>
          <a:effectLst>
            <a:outerShdw blurRad="63500" sx="102000" sy="102000" algn="ctr" rotWithShape="0">
              <a:schemeClr val="bg1">
                <a:lumMod val="75000"/>
                <a:alpha val="40000"/>
              </a:schemeClr>
            </a:outerShdw>
          </a:effectLst>
        </p:spPr>
        <p:txBody>
          <a:bodyPr wrap="square" rtlCol="0">
            <a:spAutoFit/>
          </a:bodyPr>
          <a:lstStyle/>
          <a:p>
            <a:r>
              <a:rPr lang="en-US" sz="6000" dirty="0" smtClean="0">
                <a:solidFill>
                  <a:srgbClr val="92D050"/>
                </a:solidFill>
                <a:effectLst>
                  <a:outerShdw blurRad="139700" dist="88900" dir="5400000" algn="ctr" rotWithShape="0">
                    <a:srgbClr val="92D050">
                      <a:alpha val="20000"/>
                    </a:srgbClr>
                  </a:outerShdw>
                </a:effectLst>
                <a:latin typeface="Bodoni MT Black" pitchFamily="18" charset="0"/>
              </a:rPr>
              <a:t>Group Members</a:t>
            </a:r>
            <a:endParaRPr lang="en-US" sz="2000" dirty="0">
              <a:solidFill>
                <a:srgbClr val="92D050"/>
              </a:solidFill>
              <a:effectLst>
                <a:outerShdw blurRad="139700" dist="88900" dir="5400000" algn="ctr" rotWithShape="0">
                  <a:srgbClr val="92D050">
                    <a:alpha val="20000"/>
                  </a:srgbClr>
                </a:outerShdw>
              </a:effectLst>
              <a:latin typeface="Bodoni MT Black" pitchFamily="18" charset="0"/>
            </a:endParaRPr>
          </a:p>
        </p:txBody>
      </p:sp>
      <p:sp>
        <p:nvSpPr>
          <p:cNvPr id="72" name="TextBox 71"/>
          <p:cNvSpPr txBox="1"/>
          <p:nvPr/>
        </p:nvSpPr>
        <p:spPr>
          <a:xfrm>
            <a:off x="1463971" y="3086901"/>
            <a:ext cx="5921829" cy="3108543"/>
          </a:xfrm>
          <a:prstGeom prst="rect">
            <a:avLst/>
          </a:prstGeom>
          <a:noFill/>
        </p:spPr>
        <p:txBody>
          <a:bodyPr wrap="square" rtlCol="0">
            <a:spAutoFit/>
          </a:bodyPr>
          <a:lstStyle/>
          <a:p>
            <a:pPr marL="401638" indent="-401638">
              <a:buFont typeface="+mj-lt"/>
              <a:buAutoNum type="arabicPeriod"/>
            </a:pPr>
            <a:r>
              <a:rPr lang="en-US" altLang="en-US" sz="2800" b="1" dirty="0" smtClean="0">
                <a:solidFill>
                  <a:srgbClr val="002060"/>
                </a:solidFill>
                <a:latin typeface="David" pitchFamily="34" charset="-79"/>
                <a:cs typeface="David" pitchFamily="34" charset="-79"/>
              </a:rPr>
              <a:t>Bekrom Roy</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Malik Kumar</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Amritanshu Kumar Singh</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Anurag Kumar Singh</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Harikesh Kumar Kori</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Saurabh Jha</a:t>
            </a:r>
          </a:p>
          <a:p>
            <a:pPr marL="401638" indent="-401638">
              <a:buFont typeface="+mj-lt"/>
              <a:buAutoNum type="arabicPeriod"/>
            </a:pPr>
            <a:r>
              <a:rPr lang="en-US" altLang="en-US" sz="2800" b="1" dirty="0" smtClean="0">
                <a:solidFill>
                  <a:srgbClr val="002060"/>
                </a:solidFill>
                <a:latin typeface="David" pitchFamily="34" charset="-79"/>
                <a:cs typeface="David" pitchFamily="34" charset="-79"/>
              </a:rPr>
              <a:t>Sahil Gaurav</a:t>
            </a:r>
          </a:p>
        </p:txBody>
      </p:sp>
      <p:sp>
        <p:nvSpPr>
          <p:cNvPr id="73" name="TextBox 72"/>
          <p:cNvSpPr txBox="1"/>
          <p:nvPr/>
        </p:nvSpPr>
        <p:spPr>
          <a:xfrm>
            <a:off x="4003304" y="1450772"/>
            <a:ext cx="3134961" cy="430887"/>
          </a:xfrm>
          <a:prstGeom prst="rect">
            <a:avLst/>
          </a:prstGeom>
          <a:noFill/>
        </p:spPr>
        <p:txBody>
          <a:bodyPr wrap="none" rtlCol="0">
            <a:spAutoFit/>
          </a:bodyPr>
          <a:lstStyle/>
          <a:p>
            <a:r>
              <a:rPr lang="en-US" sz="2200" dirty="0" smtClean="0">
                <a:solidFill>
                  <a:srgbClr val="FF0000"/>
                </a:solidFill>
                <a:latin typeface="Colonna MT" pitchFamily="82" charset="0"/>
              </a:rPr>
              <a:t>Presented by :- Group - H</a:t>
            </a:r>
            <a:endParaRPr lang="en-US" sz="2200" dirty="0">
              <a:solidFill>
                <a:srgbClr val="FF0000"/>
              </a:solidFill>
              <a:latin typeface="Colonna MT" pitchFamily="82" charset="0"/>
            </a:endParaRPr>
          </a:p>
        </p:txBody>
      </p:sp>
      <p:sp>
        <p:nvSpPr>
          <p:cNvPr id="74" name="TextBox 73"/>
          <p:cNvSpPr txBox="1"/>
          <p:nvPr/>
        </p:nvSpPr>
        <p:spPr>
          <a:xfrm>
            <a:off x="4254757" y="2050553"/>
            <a:ext cx="2733441" cy="430887"/>
          </a:xfrm>
          <a:prstGeom prst="rect">
            <a:avLst/>
          </a:prstGeom>
          <a:noFill/>
        </p:spPr>
        <p:txBody>
          <a:bodyPr wrap="none" rtlCol="0">
            <a:spAutoFit/>
          </a:bodyPr>
          <a:lstStyle/>
          <a:p>
            <a:r>
              <a:rPr lang="en-US" sz="2200" dirty="0" smtClean="0">
                <a:latin typeface="Stencil" pitchFamily="82" charset="0"/>
              </a:rPr>
              <a:t>Mentor:-  M.D. Sir</a:t>
            </a:r>
            <a:endParaRPr lang="en-US" sz="2200" dirty="0">
              <a:latin typeface="Stencil" pitchFamily="82" charset="0"/>
            </a:endParaRPr>
          </a:p>
        </p:txBody>
      </p:sp>
      <p:pic>
        <p:nvPicPr>
          <p:cNvPr id="75" name="Picture 74" descr="logo.png"/>
          <p:cNvPicPr>
            <a:picLocks noChangeAspect="1"/>
          </p:cNvPicPr>
          <p:nvPr/>
        </p:nvPicPr>
        <p:blipFill>
          <a:blip r:embed="rId2">
            <a:lum bright="70000" contrast="-70000"/>
          </a:blip>
          <a:stretch>
            <a:fillRect/>
          </a:stretch>
        </p:blipFill>
        <p:spPr>
          <a:xfrm>
            <a:off x="11663795" y="98510"/>
            <a:ext cx="419100" cy="476172"/>
          </a:xfrm>
          <a:prstGeom prst="rect">
            <a:avLst/>
          </a:prstGeom>
        </p:spPr>
      </p:pic>
      <p:pic>
        <p:nvPicPr>
          <p:cNvPr id="8" name="Picture 7"/>
          <p:cNvPicPr>
            <a:picLocks noChangeAspect="1"/>
          </p:cNvPicPr>
          <p:nvPr/>
        </p:nvPicPr>
        <p:blipFill rotWithShape="1">
          <a:blip r:embed="rId3">
            <a:extLst>
              <a:ext uri="{28A0092B-C50C-407E-A947-70E740481C1C}">
                <a14:useLocalDpi xmlns="" xmlns:a14="http://schemas.microsoft.com/office/drawing/2010/main" val="0"/>
              </a:ext>
            </a:extLst>
          </a:blip>
          <a:srcRect l="24249" r="28315"/>
          <a:stretch/>
        </p:blipFill>
        <p:spPr>
          <a:xfrm>
            <a:off x="9083561" y="2936927"/>
            <a:ext cx="3282985" cy="4152584"/>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anim calcmode="lin" valueType="num">
                                      <p:cBhvr>
                                        <p:cTn id="8" dur="500" fill="hold"/>
                                        <p:tgtEl>
                                          <p:spTgt spid="193"/>
                                        </p:tgtEl>
                                        <p:attrNameLst>
                                          <p:attrName>ppt_x</p:attrName>
                                        </p:attrNameLst>
                                      </p:cBhvr>
                                      <p:tavLst>
                                        <p:tav tm="0">
                                          <p:val>
                                            <p:strVal val="#ppt_x"/>
                                          </p:val>
                                        </p:tav>
                                        <p:tav tm="100000">
                                          <p:val>
                                            <p:strVal val="#ppt_x"/>
                                          </p:val>
                                        </p:tav>
                                      </p:tavLst>
                                    </p:anim>
                                    <p:anim calcmode="lin" valueType="num">
                                      <p:cBhvr>
                                        <p:cTn id="9" dur="500" fill="hold"/>
                                        <p:tgtEl>
                                          <p:spTgt spid="1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07732"/>
            <a:ext cx="6593221" cy="12410768"/>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Membership Page of our website. This page define the difference between normal user and premium user. At this any user can take premium plans for a week, month and a year.</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00B0F0"/>
                </a:solidFill>
                <a:latin typeface="Broadway" pitchFamily="82" charset="0"/>
              </a:rPr>
              <a:t>Fitness Care Membership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1729961" cy="276999"/>
          </a:xfrm>
          <a:prstGeom prst="rect">
            <a:avLst/>
          </a:prstGeom>
          <a:noFill/>
        </p:spPr>
        <p:txBody>
          <a:bodyPr wrap="none" rtlCol="0">
            <a:spAutoFit/>
          </a:bodyPr>
          <a:lstStyle/>
          <a:p>
            <a:r>
              <a:rPr lang="en-US" sz="1200" dirty="0" smtClean="0">
                <a:solidFill>
                  <a:schemeClr val="tx1">
                    <a:lumMod val="50000"/>
                    <a:lumOff val="50000"/>
                  </a:schemeClr>
                </a:solidFill>
              </a:rPr>
              <a:t>Speaker : </a:t>
            </a:r>
            <a:r>
              <a:rPr lang="en-US" sz="1200" dirty="0" err="1" smtClean="0">
                <a:solidFill>
                  <a:schemeClr val="tx1">
                    <a:lumMod val="50000"/>
                    <a:lumOff val="50000"/>
                  </a:schemeClr>
                </a:solidFill>
              </a:rPr>
              <a:t>Sahil</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Gaurav</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5.78035E-7 L 8.33333E-7 -1.23653 " pathEditMode="relative" rAng="0" ptsTypes="AA">
                                      <p:cBhvr>
                                        <p:cTn id="6" dur="10000" fill="hold"/>
                                        <p:tgtEl>
                                          <p:spTgt spid="19"/>
                                        </p:tgtEl>
                                        <p:attrNameLst>
                                          <p:attrName>ppt_x</p:attrName>
                                          <p:attrName>ppt_y</p:attrName>
                                        </p:attrNameLst>
                                      </p:cBhvr>
                                      <p:rCtr x="0" y="-618"/>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94637" y="2001028"/>
            <a:ext cx="6556106" cy="5484343"/>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calendar for the user who wants to make his plans for exercise using calendar. Our every plan of our website follows this calendar.</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Calendar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047548" cy="276999"/>
          </a:xfrm>
          <a:prstGeom prst="rect">
            <a:avLst/>
          </a:prstGeom>
          <a:noFill/>
        </p:spPr>
        <p:txBody>
          <a:bodyPr wrap="none" rtlCol="0">
            <a:spAutoFit/>
          </a:bodyPr>
          <a:lstStyle/>
          <a:p>
            <a:r>
              <a:rPr lang="en-US" sz="1200" dirty="0" smtClean="0">
                <a:solidFill>
                  <a:schemeClr val="tx1">
                    <a:lumMod val="50000"/>
                    <a:lumOff val="50000"/>
                  </a:schemeClr>
                </a:solidFill>
              </a:rPr>
              <a:t>Next Speaker : </a:t>
            </a:r>
            <a:r>
              <a:rPr lang="en-US" sz="1200" dirty="0" err="1" smtClean="0">
                <a:solidFill>
                  <a:schemeClr val="tx1">
                    <a:lumMod val="50000"/>
                    <a:lumOff val="50000"/>
                  </a:schemeClr>
                </a:solidFill>
              </a:rPr>
              <a:t>Bekrom</a:t>
            </a:r>
            <a:r>
              <a:rPr lang="en-US" sz="1200" dirty="0" smtClean="0">
                <a:solidFill>
                  <a:schemeClr val="tx1">
                    <a:lumMod val="50000"/>
                    <a:lumOff val="50000"/>
                  </a:schemeClr>
                </a:solidFill>
              </a:rPr>
              <a:t> Roy</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1.25E-6 4.81481E-6 L 1.25E-6 -0.22871 " pathEditMode="relative" rAng="0" ptsTypes="AA">
                                      <p:cBhvr>
                                        <p:cTn id="6" dur="5000" fill="hold"/>
                                        <p:tgtEl>
                                          <p:spTgt spid="19"/>
                                        </p:tgtEl>
                                        <p:attrNameLst>
                                          <p:attrName>ppt_x</p:attrName>
                                          <p:attrName>ppt_y</p:attrName>
                                        </p:attrNameLst>
                                      </p:cBhvr>
                                      <p:rCtr x="0" y="-114"/>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3"/>
          <a:stretch>
            <a:fillRect/>
          </a:stretch>
        </p:blipFill>
        <p:spPr>
          <a:xfrm>
            <a:off x="370461" y="2003169"/>
            <a:ext cx="6409565" cy="5075810"/>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user account page of our page. When the user login into his account then only this page shows every details related to user account.</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User Account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4">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52400" y="6532880"/>
            <a:ext cx="1682064" cy="276999"/>
          </a:xfrm>
          <a:prstGeom prst="rect">
            <a:avLst/>
          </a:prstGeom>
          <a:noFill/>
        </p:spPr>
        <p:txBody>
          <a:bodyPr wrap="none" rtlCol="0">
            <a:spAutoFit/>
          </a:bodyPr>
          <a:lstStyle/>
          <a:p>
            <a:r>
              <a:rPr lang="en-US" sz="1200" dirty="0" smtClean="0">
                <a:solidFill>
                  <a:schemeClr val="tx1">
                    <a:lumMod val="50000"/>
                    <a:lumOff val="50000"/>
                  </a:schemeClr>
                </a:solidFill>
              </a:rPr>
              <a:t>Speaker : </a:t>
            </a:r>
            <a:r>
              <a:rPr lang="en-US" sz="1200" dirty="0" err="1" smtClean="0">
                <a:solidFill>
                  <a:schemeClr val="tx1">
                    <a:lumMod val="50000"/>
                    <a:lumOff val="50000"/>
                  </a:schemeClr>
                </a:solidFill>
              </a:rPr>
              <a:t>Bekrom</a:t>
            </a:r>
            <a:r>
              <a:rPr lang="en-US" sz="1200" dirty="0" smtClean="0">
                <a:solidFill>
                  <a:schemeClr val="tx1">
                    <a:lumMod val="50000"/>
                    <a:lumOff val="50000"/>
                  </a:schemeClr>
                </a:solidFill>
              </a:rPr>
              <a:t> Roy</a:t>
            </a:r>
            <a:endParaRPr lang="en-US" sz="1200" dirty="0">
              <a:solidFill>
                <a:schemeClr val="tx1">
                  <a:lumMod val="50000"/>
                  <a:lumOff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1.6763E-6 L 8.33333E-7 -0.16994 " pathEditMode="relative" rAng="0" ptsTypes="AA">
                                      <p:cBhvr>
                                        <p:cTn id="6" dur="5000" fill="hold"/>
                                        <p:tgtEl>
                                          <p:spTgt spid="19"/>
                                        </p:tgtEl>
                                        <p:attrNameLst>
                                          <p:attrName>ppt_x</p:attrName>
                                          <p:attrName>ppt_y</p:attrName>
                                        </p:attrNameLst>
                                      </p:cBhvr>
                                      <p:rCtr x="0" y="-85"/>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3"/>
                                        </p:tgtEl>
                                        <p:attrNameLst>
                                          <p:attrName>style.visibility</p:attrName>
                                        </p:attrNameLst>
                                      </p:cBhvr>
                                      <p:to>
                                        <p:strVal val="visible"/>
                                      </p:to>
                                    </p:set>
                                    <p:anim calcmode="discrete" valueType="clr">
                                      <p:cBhvr override="childStyle">
                                        <p:cTn id="9" dur="80"/>
                                        <p:tgtEl>
                                          <p:spTgt spid="13"/>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3"/>
                                        </p:tgtEl>
                                        <p:attrNameLst>
                                          <p:attrName>fillcolor</p:attrName>
                                        </p:attrNameLst>
                                      </p:cBhvr>
                                      <p:tavLst>
                                        <p:tav tm="0">
                                          <p:val>
                                            <p:clrVal>
                                              <a:schemeClr val="accent2"/>
                                            </p:clrVal>
                                          </p:val>
                                        </p:tav>
                                        <p:tav tm="50000">
                                          <p:val>
                                            <p:clrVal>
                                              <a:schemeClr val="hlink"/>
                                            </p:clrVal>
                                          </p:val>
                                        </p:tav>
                                      </p:tavLst>
                                    </p:anim>
                                    <p:set>
                                      <p:cBhvr>
                                        <p:cTn id="11" dur="80"/>
                                        <p:tgtEl>
                                          <p:spTgt spid="13"/>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3"/>
                                        </p:tgtEl>
                                        <p:attrNameLst>
                                          <p:attrName>ppt_w</p:attrName>
                                        </p:attrNameLst>
                                      </p:cBhvr>
                                      <p:tavLst>
                                        <p:tav tm="0">
                                          <p:val>
                                            <p:strVal val="ppt_w"/>
                                          </p:val>
                                        </p:tav>
                                        <p:tav tm="100000">
                                          <p:val>
                                            <p:strVal val="ppt_w+.3"/>
                                          </p:val>
                                        </p:tav>
                                      </p:tavLst>
                                    </p:anim>
                                    <p:anim calcmode="lin" valueType="num">
                                      <p:cBhvr>
                                        <p:cTn id="14" dur="1000"/>
                                        <p:tgtEl>
                                          <p:spTgt spid="13"/>
                                        </p:tgtEl>
                                        <p:attrNameLst>
                                          <p:attrName>ppt_h</p:attrName>
                                        </p:attrNameLst>
                                      </p:cBhvr>
                                      <p:tavLst>
                                        <p:tav tm="0">
                                          <p:val>
                                            <p:strVal val="ppt_h"/>
                                          </p:val>
                                        </p:tav>
                                        <p:tav tm="100000">
                                          <p:val>
                                            <p:strVal val="ppt_h"/>
                                          </p:val>
                                        </p:tav>
                                      </p:tavLst>
                                    </p:anim>
                                    <p:animEffect transition="out" filter="fade">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user notification page of our website and this page contains any notification update for the user.</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Notification Page</a:t>
            </a:r>
            <a:endParaRPr lang="en-US" sz="4800" u="sng" dirty="0">
              <a:solidFill>
                <a:srgbClr val="FF0000"/>
              </a:solidFill>
              <a:latin typeface="Broadway" pitchFamily="82" charset="0"/>
            </a:endParaRPr>
          </a:p>
        </p:txBody>
      </p:sp>
      <p:pic>
        <p:nvPicPr>
          <p:cNvPr id="19" name="Picture 18" descr="about.jpg"/>
          <p:cNvPicPr>
            <a:picLocks noChangeAspect="1"/>
          </p:cNvPicPr>
          <p:nvPr/>
        </p:nvPicPr>
        <p:blipFill>
          <a:blip r:embed="rId3"/>
          <a:stretch>
            <a:fillRect/>
          </a:stretch>
        </p:blipFill>
        <p:spPr>
          <a:xfrm>
            <a:off x="544629" y="1778688"/>
            <a:ext cx="6552852" cy="3896402"/>
          </a:xfrm>
          <a:prstGeom prst="rect">
            <a:avLst/>
          </a:prstGeom>
          <a:ln>
            <a:noFill/>
          </a:ln>
          <a:effectLst>
            <a:outerShdw blurRad="292100" dist="139700" dir="2700000" algn="tl" rotWithShape="0">
              <a:srgbClr val="333333">
                <a:alpha val="65000"/>
              </a:srgbClr>
            </a:outerShdw>
          </a:effectLst>
        </p:spPr>
      </p:pic>
      <p:pic>
        <p:nvPicPr>
          <p:cNvPr id="40" name="Picture 39" descr="logo.png"/>
          <p:cNvPicPr>
            <a:picLocks noChangeAspect="1"/>
          </p:cNvPicPr>
          <p:nvPr/>
        </p:nvPicPr>
        <p:blipFill>
          <a:blip r:embed="rId4">
            <a:lum bright="70000" contrast="-70000"/>
          </a:blip>
          <a:stretch>
            <a:fillRect/>
          </a:stretch>
        </p:blipFill>
        <p:spPr>
          <a:xfrm>
            <a:off x="11677650" y="6305550"/>
            <a:ext cx="419100" cy="476172"/>
          </a:xfrm>
          <a:prstGeom prst="rect">
            <a:avLst/>
          </a:prstGeom>
        </p:spPr>
      </p:pic>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anim calcmode="lin" valueType="num">
                                      <p:cBhvr>
                                        <p:cTn id="8" dur="400" fill="hold"/>
                                        <p:tgtEl>
                                          <p:spTgt spid="19"/>
                                        </p:tgtEl>
                                        <p:attrNameLst>
                                          <p:attrName>ppt_x</p:attrName>
                                        </p:attrNameLst>
                                      </p:cBhvr>
                                      <p:tavLst>
                                        <p:tav tm="0">
                                          <p:val>
                                            <p:strVal val="#ppt_x"/>
                                          </p:val>
                                        </p:tav>
                                        <p:tav tm="100000">
                                          <p:val>
                                            <p:strVal val="#ppt_x"/>
                                          </p:val>
                                        </p:tav>
                                      </p:tavLst>
                                    </p:anim>
                                    <p:anim calcmode="lin" valueType="num">
                                      <p:cBhvr>
                                        <p:cTn id="9" dur="4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zgif.com-gif-maker (1).gif"/>
          <p:cNvPicPr>
            <a:picLocks noChangeAspect="1"/>
          </p:cNvPicPr>
          <p:nvPr/>
        </p:nvPicPr>
        <p:blipFill>
          <a:blip r:embed="rId2"/>
          <a:stretch>
            <a:fillRect/>
          </a:stretch>
        </p:blipFill>
        <p:spPr>
          <a:xfrm>
            <a:off x="933450" y="838201"/>
            <a:ext cx="3926332" cy="4991100"/>
          </a:xfrm>
          <a:prstGeom prst="rect">
            <a:avLst/>
          </a:prstGeom>
        </p:spPr>
      </p:pic>
      <p:sp>
        <p:nvSpPr>
          <p:cNvPr id="3" name="Subtitle 2"/>
          <p:cNvSpPr>
            <a:spLocks noGrp="1"/>
          </p:cNvSpPr>
          <p:nvPr>
            <p:ph type="subTitle" idx="1"/>
          </p:nvPr>
        </p:nvSpPr>
        <p:spPr>
          <a:xfrm>
            <a:off x="6236098" y="2364393"/>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contact us Page of our website. This page is created for the users who faces any problems related to our website and  wants so share his experience about our website. So the user can reach to us easily through this page.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3149601" y="399505"/>
            <a:ext cx="5544458"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B0F0"/>
                </a:solidFill>
                <a:latin typeface="Broadway" pitchFamily="82" charset="0"/>
              </a:rPr>
              <a:t>Contact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61192" y="1040960"/>
            <a:ext cx="3736327" cy="646331"/>
          </a:xfrm>
          <a:prstGeom prst="rect">
            <a:avLst/>
          </a:prstGeom>
        </p:spPr>
        <p:txBody>
          <a:bodyPr wrap="square">
            <a:spAutoFit/>
          </a:bodyPr>
          <a:lstStyle/>
          <a:p>
            <a:r>
              <a:rPr lang="en-IN" sz="3600" dirty="0" smtClean="0">
                <a:solidFill>
                  <a:srgbClr val="FF61FF"/>
                </a:solidFill>
                <a:latin typeface="Cooper Black" pitchFamily="18" charset="0"/>
              </a:rPr>
              <a:t>CONCLUSION</a:t>
            </a:r>
            <a:endParaRPr lang="en-US" sz="3600" dirty="0">
              <a:solidFill>
                <a:srgbClr val="FF61FF"/>
              </a:solidFill>
              <a:latin typeface="Cooper Black" pitchFamily="18" charset="0"/>
            </a:endParaRPr>
          </a:p>
        </p:txBody>
      </p:sp>
      <p:sp>
        <p:nvSpPr>
          <p:cNvPr id="8" name="Rectangle 7"/>
          <p:cNvSpPr/>
          <p:nvPr/>
        </p:nvSpPr>
        <p:spPr>
          <a:xfrm>
            <a:off x="1951145" y="2362201"/>
            <a:ext cx="8456984" cy="2400657"/>
          </a:xfrm>
          <a:prstGeom prst="rect">
            <a:avLst/>
          </a:prstGeom>
        </p:spPr>
        <p:txBody>
          <a:bodyPr>
            <a:spAutoFit/>
          </a:bodyPr>
          <a:lstStyle/>
          <a:p>
            <a:pPr algn="ctr">
              <a:buNone/>
            </a:pPr>
            <a:r>
              <a:rPr lang="en-US" sz="2000" dirty="0" smtClean="0">
                <a:solidFill>
                  <a:srgbClr val="FF0000"/>
                </a:solidFill>
              </a:rPr>
              <a:t>After the completion of the project we got to know that how can we utilize our programming skills and to work in a team and what are the actual requirements needed to complete a website .</a:t>
            </a:r>
          </a:p>
          <a:p>
            <a:pPr algn="ctr">
              <a:buNone/>
            </a:pPr>
            <a:endParaRPr lang="en-US" sz="1000" dirty="0" smtClean="0">
              <a:solidFill>
                <a:schemeClr val="tx2">
                  <a:lumMod val="20000"/>
                  <a:lumOff val="80000"/>
                </a:schemeClr>
              </a:solidFill>
            </a:endParaRPr>
          </a:p>
          <a:p>
            <a:pPr algn="ctr">
              <a:buNone/>
            </a:pPr>
            <a:r>
              <a:rPr lang="en-US" sz="2000" dirty="0" smtClean="0">
                <a:solidFill>
                  <a:schemeClr val="accent2">
                    <a:lumMod val="50000"/>
                  </a:schemeClr>
                </a:solidFill>
              </a:rPr>
              <a:t>And lastly we(Group-H) would like to thanks to our teachers for giving us an opportunity to do a project like this and helping us in every step of the project. Without our teachers help it will not be possible to complete this project.</a:t>
            </a:r>
          </a:p>
        </p:txBody>
      </p:sp>
      <p:pic>
        <p:nvPicPr>
          <p:cNvPr id="11" name="Picture 10" descr="17301037028f8a85e5349e34519ca6d3.png"/>
          <p:cNvPicPr>
            <a:picLocks noChangeAspect="1"/>
          </p:cNvPicPr>
          <p:nvPr/>
        </p:nvPicPr>
        <p:blipFill>
          <a:blip r:embed="rId3"/>
          <a:stretch>
            <a:fillRect/>
          </a:stretch>
        </p:blipFill>
        <p:spPr>
          <a:xfrm>
            <a:off x="-671279" y="3846286"/>
            <a:ext cx="2877447" cy="3011714"/>
          </a:xfrm>
          <a:prstGeom prst="rect">
            <a:avLst/>
          </a:prstGeom>
        </p:spPr>
      </p:pic>
      <p:pic>
        <p:nvPicPr>
          <p:cNvPr id="10" name="Picture 9" descr="8.png"/>
          <p:cNvPicPr>
            <a:picLocks noChangeAspect="1"/>
          </p:cNvPicPr>
          <p:nvPr/>
        </p:nvPicPr>
        <p:blipFill>
          <a:blip r:embed="rId4"/>
          <a:stretch>
            <a:fillRect/>
          </a:stretch>
        </p:blipFill>
        <p:spPr>
          <a:xfrm rot="285681">
            <a:off x="1223948" y="4342233"/>
            <a:ext cx="387628" cy="244822"/>
          </a:xfrm>
          <a:prstGeom prst="rect">
            <a:avLst/>
          </a:prstGeom>
        </p:spPr>
      </p:pic>
      <p:pic>
        <p:nvPicPr>
          <p:cNvPr id="7" name="Picture 6" descr="logo.png"/>
          <p:cNvPicPr>
            <a:picLocks noChangeAspect="1"/>
          </p:cNvPicPr>
          <p:nvPr/>
        </p:nvPicPr>
        <p:blipFill>
          <a:blip r:embed="rId5">
            <a:lum bright="70000" contrast="-70000"/>
          </a:blip>
          <a:stretch>
            <a:fillRect/>
          </a:stretch>
        </p:blipFill>
        <p:spPr>
          <a:xfrm>
            <a:off x="11677650" y="6305550"/>
            <a:ext cx="419100" cy="476172"/>
          </a:xfrm>
          <a:prstGeom prst="rect">
            <a:avLst/>
          </a:prstGeom>
        </p:spPr>
      </p:pic>
    </p:spTree>
    <p:extLst>
      <p:ext uri="{BB962C8B-B14F-4D97-AF65-F5344CB8AC3E}">
        <p14:creationId xmlns="" xmlns:p14="http://schemas.microsoft.com/office/powerpoint/2010/main" val="419317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3000"/>
                            </p:stCondLst>
                            <p:childTnLst>
                              <p:par>
                                <p:cTn id="24" presetID="35" presetClass="emph" presetSubtype="0" repeatCount="indefinite" fill="hold" nodeType="afterEffect">
                                  <p:stCondLst>
                                    <p:cond delay="0"/>
                                  </p:stCondLst>
                                  <p:childTnLst>
                                    <p:anim calcmode="discrete" valueType="str">
                                      <p:cBhvr>
                                        <p:cTn id="25"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 xmlns:a14="http://schemas.microsoft.com/office/drawing/2010/main" val="0"/>
              </a:ext>
            </a:extLst>
          </a:blip>
          <a:srcRect l="13268" t="22745" r="18758" b="21307"/>
          <a:stretch/>
        </p:blipFill>
        <p:spPr>
          <a:xfrm>
            <a:off x="10655044" y="12313"/>
            <a:ext cx="1526168" cy="1256154"/>
          </a:xfrm>
          <a:prstGeom prst="rect">
            <a:avLst/>
          </a:prstGeom>
        </p:spPr>
      </p:pic>
      <p:sp>
        <p:nvSpPr>
          <p:cNvPr id="8" name="TextBox 7"/>
          <p:cNvSpPr txBox="1"/>
          <p:nvPr/>
        </p:nvSpPr>
        <p:spPr>
          <a:xfrm>
            <a:off x="58056" y="29938"/>
            <a:ext cx="2533066" cy="400110"/>
          </a:xfrm>
          <a:prstGeom prst="rect">
            <a:avLst/>
          </a:prstGeom>
          <a:noFill/>
        </p:spPr>
        <p:txBody>
          <a:bodyPr wrap="none" rtlCol="0">
            <a:spAutoFit/>
          </a:bodyPr>
          <a:lstStyle/>
          <a:p>
            <a:r>
              <a:rPr lang="en-US" sz="2000" dirty="0" smtClean="0">
                <a:solidFill>
                  <a:srgbClr val="FF0000"/>
                </a:solidFill>
                <a:latin typeface="Brush Script MT" pitchFamily="66" charset="0"/>
              </a:rPr>
              <a:t>Presented By:- Group - H</a:t>
            </a:r>
            <a:endParaRPr lang="en-US" sz="2000" dirty="0">
              <a:solidFill>
                <a:srgbClr val="FF0000"/>
              </a:solidFill>
              <a:latin typeface="Brush Script MT" pitchFamily="66" charset="0"/>
            </a:endParaRPr>
          </a:p>
        </p:txBody>
      </p:sp>
      <p:pic>
        <p:nvPicPr>
          <p:cNvPr id="14" name="Picture 13" descr="ezgif.com-gif-maker (2).gif"/>
          <p:cNvPicPr>
            <a:picLocks noChangeAspect="1"/>
          </p:cNvPicPr>
          <p:nvPr/>
        </p:nvPicPr>
        <p:blipFill>
          <a:blip r:embed="rId3"/>
          <a:stretch>
            <a:fillRect/>
          </a:stretch>
        </p:blipFill>
        <p:spPr>
          <a:xfrm>
            <a:off x="69960" y="4238170"/>
            <a:ext cx="1276117" cy="2574428"/>
          </a:xfrm>
          <a:prstGeom prst="rect">
            <a:avLst/>
          </a:prstGeom>
        </p:spPr>
      </p:pic>
      <p:pic>
        <p:nvPicPr>
          <p:cNvPr id="16" name="Picture 15" descr="567.gif"/>
          <p:cNvPicPr>
            <a:picLocks noChangeAspect="1"/>
          </p:cNvPicPr>
          <p:nvPr/>
        </p:nvPicPr>
        <p:blipFill>
          <a:blip r:embed="rId4"/>
          <a:stretch>
            <a:fillRect/>
          </a:stretch>
        </p:blipFill>
        <p:spPr>
          <a:xfrm>
            <a:off x="8524391" y="3352797"/>
            <a:ext cx="4051881" cy="3650343"/>
          </a:xfrm>
          <a:prstGeom prst="rect">
            <a:avLst/>
          </a:prstGeom>
        </p:spPr>
      </p:pic>
      <p:sp>
        <p:nvSpPr>
          <p:cNvPr id="2" name="TextBox 1"/>
          <p:cNvSpPr txBox="1"/>
          <p:nvPr/>
        </p:nvSpPr>
        <p:spPr>
          <a:xfrm>
            <a:off x="2318364" y="2613171"/>
            <a:ext cx="7473521" cy="1631216"/>
          </a:xfrm>
          <a:prstGeom prst="rect">
            <a:avLst/>
          </a:prstGeom>
          <a:noFill/>
        </p:spPr>
        <p:txBody>
          <a:bodyPr wrap="none" rtlCol="0">
            <a:spAutoFit/>
          </a:bodyPr>
          <a:lstStyle/>
          <a:p>
            <a:r>
              <a:rPr lang="en-IN" sz="10000" dirty="0" smtClean="0">
                <a:solidFill>
                  <a:srgbClr val="002060"/>
                </a:solidFill>
                <a:latin typeface="Showcard Gothic" pitchFamily="82" charset="0"/>
              </a:rPr>
              <a:t>T</a:t>
            </a:r>
            <a:r>
              <a:rPr lang="en-IN" sz="10000" dirty="0" smtClean="0">
                <a:solidFill>
                  <a:srgbClr val="FF0000"/>
                </a:solidFill>
                <a:latin typeface="Showcard Gothic" pitchFamily="82" charset="0"/>
              </a:rPr>
              <a:t>H</a:t>
            </a:r>
            <a:r>
              <a:rPr lang="en-IN" sz="10000" dirty="0" smtClean="0">
                <a:solidFill>
                  <a:schemeClr val="accent1">
                    <a:lumMod val="75000"/>
                  </a:schemeClr>
                </a:solidFill>
                <a:latin typeface="Showcard Gothic" pitchFamily="82" charset="0"/>
              </a:rPr>
              <a:t>A</a:t>
            </a:r>
            <a:r>
              <a:rPr lang="en-IN" sz="10000" dirty="0" smtClean="0">
                <a:solidFill>
                  <a:srgbClr val="FFFF00"/>
                </a:solidFill>
                <a:latin typeface="Showcard Gothic" pitchFamily="82" charset="0"/>
              </a:rPr>
              <a:t>N</a:t>
            </a:r>
            <a:r>
              <a:rPr lang="en-IN" sz="10000" dirty="0" smtClean="0">
                <a:solidFill>
                  <a:schemeClr val="tx2">
                    <a:lumMod val="75000"/>
                  </a:schemeClr>
                </a:solidFill>
                <a:latin typeface="Showcard Gothic" pitchFamily="82" charset="0"/>
              </a:rPr>
              <a:t>K</a:t>
            </a:r>
            <a:r>
              <a:rPr lang="en-IN" sz="10000" dirty="0" smtClean="0">
                <a:latin typeface="Showcard Gothic" pitchFamily="82" charset="0"/>
              </a:rPr>
              <a:t> </a:t>
            </a:r>
            <a:r>
              <a:rPr lang="en-IN" sz="10000" dirty="0" smtClean="0">
                <a:solidFill>
                  <a:srgbClr val="00B0F0"/>
                </a:solidFill>
                <a:latin typeface="Showcard Gothic" pitchFamily="82" charset="0"/>
              </a:rPr>
              <a:t>Y</a:t>
            </a:r>
            <a:r>
              <a:rPr lang="en-IN" sz="10000" dirty="0" smtClean="0">
                <a:solidFill>
                  <a:schemeClr val="accent6">
                    <a:lumMod val="75000"/>
                  </a:schemeClr>
                </a:solidFill>
                <a:latin typeface="Showcard Gothic" pitchFamily="82" charset="0"/>
              </a:rPr>
              <a:t>O</a:t>
            </a:r>
            <a:r>
              <a:rPr lang="en-IN" sz="10000" dirty="0" smtClean="0">
                <a:solidFill>
                  <a:srgbClr val="FFFF00"/>
                </a:solidFill>
                <a:latin typeface="Showcard Gothic" pitchFamily="82" charset="0"/>
              </a:rPr>
              <a:t>U</a:t>
            </a:r>
            <a:endParaRPr lang="en-IN" sz="10000" dirty="0">
              <a:solidFill>
                <a:srgbClr val="FFFF00"/>
              </a:solidFill>
              <a:latin typeface="Showcard Gothic" pitchFamily="82" charset="0"/>
            </a:endParaRPr>
          </a:p>
        </p:txBody>
      </p:sp>
      <p:pic>
        <p:nvPicPr>
          <p:cNvPr id="12" name="Picture 11" descr="logo.png"/>
          <p:cNvPicPr>
            <a:picLocks noChangeAspect="1"/>
          </p:cNvPicPr>
          <p:nvPr/>
        </p:nvPicPr>
        <p:blipFill>
          <a:blip r:embed="rId5"/>
          <a:stretch>
            <a:fillRect/>
          </a:stretch>
        </p:blipFill>
        <p:spPr>
          <a:xfrm>
            <a:off x="1211442" y="2596371"/>
            <a:ext cx="1577137" cy="1791910"/>
          </a:xfrm>
          <a:prstGeom prst="rect">
            <a:avLst/>
          </a:prstGeom>
        </p:spPr>
      </p:pic>
      <p:pic>
        <p:nvPicPr>
          <p:cNvPr id="15" name="Picture 14" descr="logo.png"/>
          <p:cNvPicPr>
            <a:picLocks noChangeAspect="1"/>
          </p:cNvPicPr>
          <p:nvPr/>
        </p:nvPicPr>
        <p:blipFill>
          <a:blip r:embed="rId5">
            <a:lum bright="70000" contrast="-70000"/>
          </a:blip>
          <a:stretch>
            <a:fillRect/>
          </a:stretch>
        </p:blipFill>
        <p:spPr>
          <a:xfrm>
            <a:off x="11677650" y="6305550"/>
            <a:ext cx="419100" cy="476172"/>
          </a:xfrm>
          <a:prstGeom prst="rect">
            <a:avLst/>
          </a:prstGeom>
        </p:spPr>
      </p:pic>
    </p:spTree>
    <p:extLst>
      <p:ext uri="{BB962C8B-B14F-4D97-AF65-F5344CB8AC3E}">
        <p14:creationId xmlns="" xmlns:p14="http://schemas.microsoft.com/office/powerpoint/2010/main" val="2799943986"/>
      </p:ext>
    </p:extLst>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nodeType="withEffect">
                                  <p:stCondLst>
                                    <p:cond delay="0"/>
                                  </p:stCondLst>
                                  <p:childTnLst>
                                    <p:animMotion origin="layout" path="M 1.56189E-6 7.40741E-7 L 0.33268 -0.00185 " pathEditMode="relative" rAng="0" ptsTypes="AA">
                                      <p:cBhvr>
                                        <p:cTn id="9" dur="2500" fill="hold"/>
                                        <p:tgtEl>
                                          <p:spTgt spid="12"/>
                                        </p:tgtEl>
                                        <p:attrNameLst>
                                          <p:attrName>ppt_x</p:attrName>
                                          <p:attrName>ppt_y</p:attrName>
                                        </p:attrNameLst>
                                      </p:cBhvr>
                                      <p:rCtr x="16634" y="-93"/>
                                    </p:animMotion>
                                  </p:childTnLst>
                                </p:cTn>
                              </p:par>
                              <p:par>
                                <p:cTn id="10" presetID="22" presetClass="exit" presetSubtype="8" fill="hold" grpId="0" nodeType="withEffect">
                                  <p:stCondLst>
                                    <p:cond delay="0"/>
                                  </p:stCondLst>
                                  <p:childTnLst>
                                    <p:animEffect transition="out" filter="wipe(left)">
                                      <p:cBhvr>
                                        <p:cTn id="11" dur="2000"/>
                                        <p:tgtEl>
                                          <p:spTgt spid="2"/>
                                        </p:tgtEl>
                                      </p:cBhvr>
                                    </p:animEffect>
                                    <p:set>
                                      <p:cBhvr>
                                        <p:cTn id="12" dur="1" fill="hold">
                                          <p:stCondLst>
                                            <p:cond delay="1999"/>
                                          </p:stCondLst>
                                        </p:cTn>
                                        <p:tgtEl>
                                          <p:spTgt spid="2"/>
                                        </p:tgtEl>
                                        <p:attrNameLst>
                                          <p:attrName>style.visibility</p:attrName>
                                        </p:attrNameLst>
                                      </p:cBhvr>
                                      <p:to>
                                        <p:strVal val="hidden"/>
                                      </p:to>
                                    </p:set>
                                  </p:childTnLst>
                                </p:cTn>
                              </p:par>
                              <p:par>
                                <p:cTn id="13" presetID="35" presetClass="path" presetSubtype="0" accel="50000" decel="50000" fill="hold" grpId="1" nodeType="withEffect">
                                  <p:stCondLst>
                                    <p:cond delay="0"/>
                                  </p:stCondLst>
                                  <p:childTnLst>
                                    <p:animMotion origin="layout" path="M -0.00313 0.0074 L -0.3043 0.0074 " pathEditMode="relative" rAng="0" ptsTypes="AA">
                                      <p:cBhvr>
                                        <p:cTn id="14" dur="2000" fill="hold"/>
                                        <p:tgtEl>
                                          <p:spTgt spid="2"/>
                                        </p:tgtEl>
                                        <p:attrNameLst>
                                          <p:attrName>ppt_x</p:attrName>
                                          <p:attrName>ppt_y</p:attrName>
                                        </p:attrNameLst>
                                      </p:cBhvr>
                                      <p:rCtr x="-15065" y="0"/>
                                    </p:animMotion>
                                  </p:childTnLst>
                                </p:cTn>
                              </p:par>
                              <p:par>
                                <p:cTn id="15" presetID="2" presetClass="exit" presetSubtype="2" fill="hold" nodeType="withEffect">
                                  <p:stCondLst>
                                    <p:cond delay="2000"/>
                                  </p:stCondLst>
                                  <p:childTnLst>
                                    <p:anim calcmode="lin" valueType="num">
                                      <p:cBhvr additive="base">
                                        <p:cTn id="16" dur="1000"/>
                                        <p:tgtEl>
                                          <p:spTgt spid="16"/>
                                        </p:tgtEl>
                                        <p:attrNameLst>
                                          <p:attrName>ppt_x</p:attrName>
                                        </p:attrNameLst>
                                      </p:cBhvr>
                                      <p:tavLst>
                                        <p:tav tm="0">
                                          <p:val>
                                            <p:strVal val="ppt_x"/>
                                          </p:val>
                                        </p:tav>
                                        <p:tav tm="100000">
                                          <p:val>
                                            <p:strVal val="1+ppt_w/2"/>
                                          </p:val>
                                        </p:tav>
                                      </p:tavLst>
                                    </p:anim>
                                    <p:anim calcmode="lin" valueType="num">
                                      <p:cBhvr additive="base">
                                        <p:cTn id="17" dur="1000"/>
                                        <p:tgtEl>
                                          <p:spTgt spid="16"/>
                                        </p:tgtEl>
                                        <p:attrNameLst>
                                          <p:attrName>ppt_y</p:attrName>
                                        </p:attrNameLst>
                                      </p:cBhvr>
                                      <p:tavLst>
                                        <p:tav tm="0">
                                          <p:val>
                                            <p:strVal val="ppt_y"/>
                                          </p:val>
                                        </p:tav>
                                        <p:tav tm="100000">
                                          <p:val>
                                            <p:strVal val="ppt_y"/>
                                          </p:val>
                                        </p:tav>
                                      </p:tavLst>
                                    </p:anim>
                                    <p:set>
                                      <p:cBhvr>
                                        <p:cTn id="18" dur="1" fill="hold">
                                          <p:stCondLst>
                                            <p:cond delay="999"/>
                                          </p:stCondLst>
                                        </p:cTn>
                                        <p:tgtEl>
                                          <p:spTgt spid="16"/>
                                        </p:tgtEl>
                                        <p:attrNameLst>
                                          <p:attrName>style.visibility</p:attrName>
                                        </p:attrNameLst>
                                      </p:cBhvr>
                                      <p:to>
                                        <p:strVal val="hidden"/>
                                      </p:to>
                                    </p:set>
                                  </p:childTnLst>
                                </p:cTn>
                              </p:par>
                              <p:par>
                                <p:cTn id="19" presetID="2" presetClass="exit" presetSubtype="8" fill="hold" nodeType="withEffect">
                                  <p:stCondLst>
                                    <p:cond delay="2000"/>
                                  </p:stCondLst>
                                  <p:childTnLst>
                                    <p:anim calcmode="lin" valueType="num">
                                      <p:cBhvr additive="base">
                                        <p:cTn id="20" dur="1000"/>
                                        <p:tgtEl>
                                          <p:spTgt spid="14"/>
                                        </p:tgtEl>
                                        <p:attrNameLst>
                                          <p:attrName>ppt_x</p:attrName>
                                        </p:attrNameLst>
                                      </p:cBhvr>
                                      <p:tavLst>
                                        <p:tav tm="0">
                                          <p:val>
                                            <p:strVal val="ppt_x"/>
                                          </p:val>
                                        </p:tav>
                                        <p:tav tm="100000">
                                          <p:val>
                                            <p:strVal val="0-ppt_w/2"/>
                                          </p:val>
                                        </p:tav>
                                      </p:tavLst>
                                    </p:anim>
                                    <p:anim calcmode="lin" valueType="num">
                                      <p:cBhvr additive="base">
                                        <p:cTn id="21" dur="1000"/>
                                        <p:tgtEl>
                                          <p:spTgt spid="14"/>
                                        </p:tgtEl>
                                        <p:attrNameLst>
                                          <p:attrName>ppt_y</p:attrName>
                                        </p:attrNameLst>
                                      </p:cBhvr>
                                      <p:tavLst>
                                        <p:tav tm="0">
                                          <p:val>
                                            <p:strVal val="ppt_y"/>
                                          </p:val>
                                        </p:tav>
                                        <p:tav tm="100000">
                                          <p:val>
                                            <p:strVal val="ppt_y"/>
                                          </p:val>
                                        </p:tav>
                                      </p:tavLst>
                                    </p:anim>
                                    <p:set>
                                      <p:cBhvr>
                                        <p:cTn id="22" dur="1" fill="hold">
                                          <p:stCondLst>
                                            <p:cond delay="999"/>
                                          </p:stCondLst>
                                        </p:cTn>
                                        <p:tgtEl>
                                          <p:spTgt spid="14"/>
                                        </p:tgtEl>
                                        <p:attrNameLst>
                                          <p:attrName>style.visibility</p:attrName>
                                        </p:attrNameLst>
                                      </p:cBhvr>
                                      <p:to>
                                        <p:strVal val="hidden"/>
                                      </p:to>
                                    </p:set>
                                  </p:childTnLst>
                                </p:cTn>
                              </p:par>
                              <p:par>
                                <p:cTn id="23" presetID="31" presetClass="exit" presetSubtype="0" fill="hold" nodeType="withEffect">
                                  <p:stCondLst>
                                    <p:cond delay="3000"/>
                                  </p:stCondLst>
                                  <p:childTnLst>
                                    <p:anim calcmode="lin" valueType="num">
                                      <p:cBhvr>
                                        <p:cTn id="24" dur="1000"/>
                                        <p:tgtEl>
                                          <p:spTgt spid="6"/>
                                        </p:tgtEl>
                                        <p:attrNameLst>
                                          <p:attrName>ppt_w</p:attrName>
                                        </p:attrNameLst>
                                      </p:cBhvr>
                                      <p:tavLst>
                                        <p:tav tm="0">
                                          <p:val>
                                            <p:strVal val="ppt_w"/>
                                          </p:val>
                                        </p:tav>
                                        <p:tav tm="100000">
                                          <p:val>
                                            <p:fltVal val="0"/>
                                          </p:val>
                                        </p:tav>
                                      </p:tavLst>
                                    </p:anim>
                                    <p:anim calcmode="lin" valueType="num">
                                      <p:cBhvr>
                                        <p:cTn id="25" dur="1000"/>
                                        <p:tgtEl>
                                          <p:spTgt spid="6"/>
                                        </p:tgtEl>
                                        <p:attrNameLst>
                                          <p:attrName>ppt_h</p:attrName>
                                        </p:attrNameLst>
                                      </p:cBhvr>
                                      <p:tavLst>
                                        <p:tav tm="0">
                                          <p:val>
                                            <p:strVal val="ppt_h"/>
                                          </p:val>
                                        </p:tav>
                                        <p:tav tm="100000">
                                          <p:val>
                                            <p:fltVal val="0"/>
                                          </p:val>
                                        </p:tav>
                                      </p:tavLst>
                                    </p:anim>
                                    <p:anim calcmode="lin" valueType="num">
                                      <p:cBhvr>
                                        <p:cTn id="26" dur="1000"/>
                                        <p:tgtEl>
                                          <p:spTgt spid="6"/>
                                        </p:tgtEl>
                                        <p:attrNameLst>
                                          <p:attrName>style.rotation</p:attrName>
                                        </p:attrNameLst>
                                      </p:cBhvr>
                                      <p:tavLst>
                                        <p:tav tm="0">
                                          <p:val>
                                            <p:fltVal val="0"/>
                                          </p:val>
                                        </p:tav>
                                        <p:tav tm="100000">
                                          <p:val>
                                            <p:fltVal val="90"/>
                                          </p:val>
                                        </p:tav>
                                      </p:tavLst>
                                    </p:anim>
                                    <p:animEffect transition="out" filter="fade">
                                      <p:cBhvr>
                                        <p:cTn id="27" dur="1000"/>
                                        <p:tgtEl>
                                          <p:spTgt spid="6"/>
                                        </p:tgtEl>
                                      </p:cBhvr>
                                    </p:animEffect>
                                    <p:set>
                                      <p:cBhvr>
                                        <p:cTn id="28" dur="1" fill="hold">
                                          <p:stCondLst>
                                            <p:cond delay="999"/>
                                          </p:stCondLst>
                                        </p:cTn>
                                        <p:tgtEl>
                                          <p:spTgt spid="6"/>
                                        </p:tgtEl>
                                        <p:attrNameLst>
                                          <p:attrName>style.visibility</p:attrName>
                                        </p:attrNameLst>
                                      </p:cBhvr>
                                      <p:to>
                                        <p:strVal val="hidden"/>
                                      </p:to>
                                    </p:set>
                                  </p:childTnLst>
                                </p:cTn>
                              </p:par>
                              <p:par>
                                <p:cTn id="29" presetID="16" presetClass="exit" presetSubtype="21" fill="hold" grpId="0" nodeType="withEffect">
                                  <p:stCondLst>
                                    <p:cond delay="3000"/>
                                  </p:stCondLst>
                                  <p:childTnLst>
                                    <p:animEffect transition="out" filter="barn(inVertic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74171"/>
            <a:ext cx="12192000" cy="7032171"/>
          </a:xfrm>
          <a:prstGeom prst="rect">
            <a:avLst/>
          </a:prstGeom>
          <a:solidFill>
            <a:srgbClr val="D4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hidden="1"/>
          <p:cNvSpPr txBox="1"/>
          <p:nvPr/>
        </p:nvSpPr>
        <p:spPr>
          <a:xfrm>
            <a:off x="6645154" y="1905000"/>
            <a:ext cx="3935610" cy="369332"/>
          </a:xfrm>
          <a:prstGeom prst="rect">
            <a:avLst/>
          </a:prstGeom>
          <a:noFill/>
        </p:spPr>
        <p:txBody>
          <a:bodyPr wrap="square" rtlCol="0">
            <a:spAutoFit/>
          </a:bodyPr>
          <a:lstStyle/>
          <a:p>
            <a:endParaRPr lang="en-US" dirty="0"/>
          </a:p>
        </p:txBody>
      </p:sp>
      <p:sp>
        <p:nvSpPr>
          <p:cNvPr id="38" name="TextBox 37" hidden="1"/>
          <p:cNvSpPr txBox="1"/>
          <p:nvPr/>
        </p:nvSpPr>
        <p:spPr>
          <a:xfrm>
            <a:off x="6370577" y="3276600"/>
            <a:ext cx="5308497" cy="369332"/>
          </a:xfrm>
          <a:prstGeom prst="rect">
            <a:avLst/>
          </a:prstGeom>
          <a:noFill/>
        </p:spPr>
        <p:txBody>
          <a:bodyPr wrap="square" rtlCol="0">
            <a:spAutoFit/>
          </a:bodyPr>
          <a:lstStyle/>
          <a:p>
            <a:endParaRPr lang="en-US" dirty="0"/>
          </a:p>
        </p:txBody>
      </p:sp>
      <p:sp>
        <p:nvSpPr>
          <p:cNvPr id="41" name="TextBox 40"/>
          <p:cNvSpPr txBox="1"/>
          <p:nvPr/>
        </p:nvSpPr>
        <p:spPr>
          <a:xfrm>
            <a:off x="6228579" y="1620151"/>
            <a:ext cx="5381717" cy="4893647"/>
          </a:xfrm>
          <a:prstGeom prst="rect">
            <a:avLst/>
          </a:prstGeom>
          <a:noFill/>
        </p:spPr>
        <p:txBody>
          <a:bodyPr wrap="square" rtlCol="0">
            <a:spAutoFit/>
          </a:bodyPr>
          <a:lstStyle/>
          <a:p>
            <a:pPr marL="342900" indent="-342900"/>
            <a:r>
              <a:rPr lang="en-US" sz="2400" dirty="0" smtClean="0">
                <a:solidFill>
                  <a:srgbClr val="FF0000"/>
                </a:solidFill>
                <a:latin typeface="Eras Demi ITC" pitchFamily="34" charset="0"/>
                <a:ea typeface="Cambria" panose="02040503050406030204" pitchFamily="18" charset="0"/>
              </a:rPr>
              <a:t>			A dream not to make the best Fitness website but to make life healthy through our website. We daily face study &amp; work related issues. </a:t>
            </a:r>
            <a:r>
              <a:rPr lang="en-US" sz="2400" dirty="0">
                <a:solidFill>
                  <a:srgbClr val="FF0000"/>
                </a:solidFill>
                <a:latin typeface="Eras Demi ITC" pitchFamily="34" charset="0"/>
                <a:ea typeface="Cambria" panose="02040503050406030204" pitchFamily="18" charset="0"/>
              </a:rPr>
              <a:t>W</a:t>
            </a:r>
            <a:r>
              <a:rPr lang="en-US" sz="2400" dirty="0" smtClean="0">
                <a:solidFill>
                  <a:srgbClr val="FF0000"/>
                </a:solidFill>
                <a:latin typeface="Eras Demi ITC" pitchFamily="34" charset="0"/>
                <a:ea typeface="Cambria" panose="02040503050406030204" pitchFamily="18" charset="0"/>
              </a:rPr>
              <a:t>hich sometimes make us unhealthy, mentally depressed and stressed out. In this epidemic situation like Corona Virus, Black Fungus , etc. it is important to keep our body healthy and fit. So we thought to create this website to keep you healthy and fit.</a:t>
            </a:r>
          </a:p>
          <a:p>
            <a:pPr marL="342900" indent="-342900">
              <a:buFont typeface="Wingdings" panose="05000000000000000000" pitchFamily="2" charset="2"/>
              <a:buChar char="q"/>
            </a:pPr>
            <a:endParaRPr lang="en-IN" sz="2400" dirty="0">
              <a:solidFill>
                <a:schemeClr val="bg2">
                  <a:lumMod val="75000"/>
                </a:schemeClr>
              </a:solidFill>
              <a:latin typeface="Cambria" panose="02040503050406030204" pitchFamily="18" charset="0"/>
              <a:ea typeface="Cambria" panose="02040503050406030204" pitchFamily="18" charset="0"/>
            </a:endParaRPr>
          </a:p>
        </p:txBody>
      </p:sp>
      <p:sp>
        <p:nvSpPr>
          <p:cNvPr id="44" name="TextBox 43"/>
          <p:cNvSpPr txBox="1"/>
          <p:nvPr/>
        </p:nvSpPr>
        <p:spPr>
          <a:xfrm>
            <a:off x="3205111" y="297559"/>
            <a:ext cx="5491548" cy="1015663"/>
          </a:xfrm>
          <a:prstGeom prst="rect">
            <a:avLst/>
          </a:prstGeom>
          <a:noFill/>
        </p:spPr>
        <p:txBody>
          <a:bodyPr wrap="square" rtlCol="0">
            <a:spAutoFit/>
          </a:bodyPr>
          <a:lstStyle/>
          <a:p>
            <a:pPr algn="ctr"/>
            <a:r>
              <a:rPr lang="en-US" sz="6000" dirty="0" smtClean="0">
                <a:solidFill>
                  <a:srgbClr val="E84A4A"/>
                </a:solidFill>
                <a:latin typeface="Colonna MT" pitchFamily="82" charset="0"/>
                <a:cs typeface="Aharoni" panose="02010803020104030203" pitchFamily="2" charset="-79"/>
              </a:rPr>
              <a:t>PUR</a:t>
            </a:r>
            <a:r>
              <a:rPr lang="en-US" sz="6000" dirty="0" smtClean="0">
                <a:solidFill>
                  <a:schemeClr val="accent3">
                    <a:lumMod val="75000"/>
                  </a:schemeClr>
                </a:solidFill>
                <a:latin typeface="Colonna MT" pitchFamily="82" charset="0"/>
                <a:cs typeface="Aharoni" panose="02010803020104030203" pitchFamily="2" charset="-79"/>
              </a:rPr>
              <a:t>POSE</a:t>
            </a:r>
            <a:endParaRPr lang="en-US" sz="2800" dirty="0">
              <a:solidFill>
                <a:schemeClr val="accent3">
                  <a:lumMod val="75000"/>
                </a:schemeClr>
              </a:solidFill>
              <a:latin typeface="Colonna MT" pitchFamily="82" charset="0"/>
            </a:endParaRPr>
          </a:p>
        </p:txBody>
      </p:sp>
      <p:sp>
        <p:nvSpPr>
          <p:cNvPr id="12" name="Rectangle 11"/>
          <p:cNvSpPr/>
          <p:nvPr/>
        </p:nvSpPr>
        <p:spPr>
          <a:xfrm>
            <a:off x="798286" y="5297714"/>
            <a:ext cx="4542971" cy="290286"/>
          </a:xfrm>
          <a:prstGeom prst="rect">
            <a:avLst/>
          </a:prstGeom>
          <a:solidFill>
            <a:srgbClr val="D4F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ogo.png"/>
          <p:cNvPicPr>
            <a:picLocks noChangeAspect="1"/>
          </p:cNvPicPr>
          <p:nvPr/>
        </p:nvPicPr>
        <p:blipFill>
          <a:blip r:embed="rId2">
            <a:lum bright="-20000" contrast="-30000"/>
          </a:blip>
          <a:stretch>
            <a:fillRect/>
          </a:stretch>
        </p:blipFill>
        <p:spPr>
          <a:xfrm>
            <a:off x="11663795" y="6291695"/>
            <a:ext cx="419100" cy="476172"/>
          </a:xfrm>
          <a:prstGeom prst="rect">
            <a:avLst/>
          </a:prstGeom>
        </p:spPr>
      </p:pic>
      <p:pic>
        <p:nvPicPr>
          <p:cNvPr id="11" name="Picture 10" descr="ezgif.com-gif-maker.gif"/>
          <p:cNvPicPr>
            <a:picLocks noChangeAspect="1"/>
          </p:cNvPicPr>
          <p:nvPr/>
        </p:nvPicPr>
        <p:blipFill>
          <a:blip r:embed="rId3"/>
          <a:stretch>
            <a:fillRect/>
          </a:stretch>
        </p:blipFill>
        <p:spPr>
          <a:xfrm>
            <a:off x="1085850" y="1542144"/>
            <a:ext cx="4019550" cy="4019550"/>
          </a:xfrm>
          <a:prstGeom prst="rect">
            <a:avLst/>
          </a:prstGeom>
        </p:spPr>
      </p:pic>
    </p:spTree>
    <p:extLst>
      <p:ext uri="{BB962C8B-B14F-4D97-AF65-F5344CB8AC3E}">
        <p14:creationId xmlns="" xmlns:p14="http://schemas.microsoft.com/office/powerpoint/2010/main" val="1818645227"/>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p:cNvGrpSpPr/>
          <p:nvPr/>
        </p:nvGrpSpPr>
        <p:grpSpPr>
          <a:xfrm>
            <a:off x="276225" y="1975921"/>
            <a:ext cx="6638926" cy="17978954"/>
            <a:chOff x="-613229" y="-6059714"/>
            <a:chExt cx="6800850" cy="17978954"/>
          </a:xfrm>
        </p:grpSpPr>
        <p:pic>
          <p:nvPicPr>
            <p:cNvPr id="1026" name="Picture 2"/>
            <p:cNvPicPr>
              <a:picLocks noChangeAspect="1" noChangeArrowheads="1"/>
            </p:cNvPicPr>
            <p:nvPr/>
          </p:nvPicPr>
          <p:blipFill>
            <a:blip r:embed="rId3"/>
            <a:srcRect t="13281" r="439" b="6250"/>
            <a:stretch>
              <a:fillRect/>
            </a:stretch>
          </p:blipFill>
          <p:spPr bwMode="auto">
            <a:xfrm>
              <a:off x="-613229" y="-6059714"/>
              <a:ext cx="6791417" cy="30861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t="49479" r="586" b="26563"/>
            <a:stretch>
              <a:fillRect/>
            </a:stretch>
          </p:blipFill>
          <p:spPr bwMode="auto">
            <a:xfrm>
              <a:off x="-613229" y="-3354614"/>
              <a:ext cx="6800850" cy="92147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t="28522" r="582" b="6994"/>
            <a:stretch>
              <a:fillRect/>
            </a:stretch>
          </p:blipFill>
          <p:spPr bwMode="auto">
            <a:xfrm>
              <a:off x="-604613" y="-2462928"/>
              <a:ext cx="6766833" cy="246765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t="15846" r="586" b="7164"/>
            <a:stretch>
              <a:fillRect/>
            </a:stretch>
          </p:blipFill>
          <p:spPr bwMode="auto">
            <a:xfrm>
              <a:off x="-609600" y="-57150"/>
              <a:ext cx="6788150" cy="2659275"/>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t="18883" r="366" b="6436"/>
            <a:stretch>
              <a:fillRect/>
            </a:stretch>
          </p:blipFill>
          <p:spPr bwMode="auto">
            <a:xfrm>
              <a:off x="-611413" y="2533650"/>
              <a:ext cx="6778624" cy="2629767"/>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t="16904" r="512" b="6633"/>
            <a:stretch>
              <a:fillRect/>
            </a:stretch>
          </p:blipFill>
          <p:spPr bwMode="auto">
            <a:xfrm>
              <a:off x="-612775" y="5133975"/>
              <a:ext cx="6779895" cy="2674043"/>
            </a:xfrm>
            <a:prstGeom prst="rect">
              <a:avLst/>
            </a:prstGeom>
            <a:noFill/>
            <a:ln w="9525">
              <a:noFill/>
              <a:miter lim="800000"/>
              <a:headEnd/>
              <a:tailEnd/>
            </a:ln>
            <a:effectLst/>
          </p:spPr>
        </p:pic>
        <p:pic>
          <p:nvPicPr>
            <p:cNvPr id="1033" name="Picture 9"/>
            <p:cNvPicPr>
              <a:picLocks noChangeAspect="1" noChangeArrowheads="1"/>
            </p:cNvPicPr>
            <p:nvPr/>
          </p:nvPicPr>
          <p:blipFill>
            <a:blip r:embed="rId9"/>
            <a:srcRect t="17308" r="495" b="10500"/>
            <a:stretch>
              <a:fillRect/>
            </a:stretch>
          </p:blipFill>
          <p:spPr bwMode="auto">
            <a:xfrm>
              <a:off x="-609587" y="7748815"/>
              <a:ext cx="6772261" cy="2535802"/>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0"/>
            <a:srcRect t="27726" r="546" b="8713"/>
            <a:stretch>
              <a:fillRect/>
            </a:stretch>
          </p:blipFill>
          <p:spPr bwMode="auto">
            <a:xfrm>
              <a:off x="-606648" y="10174486"/>
              <a:ext cx="6787711" cy="1744754"/>
            </a:xfrm>
            <a:prstGeom prst="rect">
              <a:avLst/>
            </a:prstGeom>
            <a:noFill/>
            <a:ln w="9525">
              <a:noFill/>
              <a:miter lim="800000"/>
              <a:headEnd/>
              <a:tailEnd/>
            </a:ln>
            <a:effectLst/>
          </p:spPr>
        </p:pic>
      </p:grpSp>
      <p:grpSp>
        <p:nvGrpSpPr>
          <p:cNvPr id="39"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169957"/>
            <a:ext cx="3974702" cy="3687918"/>
          </a:xfrm>
          <a:effectLst>
            <a:glow rad="63500">
              <a:schemeClr val="accent5">
                <a:satMod val="175000"/>
                <a:alpha val="40000"/>
              </a:schemeClr>
            </a:glow>
          </a:effectLst>
        </p:spPr>
        <p:txBody>
          <a:bodyPr>
            <a:noAutofit/>
          </a:bodyPr>
          <a:lstStyle/>
          <a:p>
            <a:pPr algn="l"/>
            <a:r>
              <a:rPr lang="en-US" sz="2400" dirty="0" smtClean="0">
                <a:solidFill>
                  <a:schemeClr val="accent6">
                    <a:lumMod val="75000"/>
                  </a:schemeClr>
                </a:solidFill>
                <a:latin typeface="Aharoni" pitchFamily="2" charset="-79"/>
                <a:cs typeface="Aharoni" pitchFamily="2" charset="-79"/>
              </a:rPr>
              <a:t>This is our Home Page or, index page of our website. This page describes the features and purpose of our website. At this page you will get every details related to our website.</a:t>
            </a:r>
          </a:p>
        </p:txBody>
      </p:sp>
      <p:sp>
        <p:nvSpPr>
          <p:cNvPr id="5" name="Title 1"/>
          <p:cNvSpPr txBox="1">
            <a:spLocks/>
          </p:cNvSpPr>
          <p:nvPr/>
        </p:nvSpPr>
        <p:spPr>
          <a:xfrm>
            <a:off x="3028950" y="428533"/>
            <a:ext cx="4972050"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latin typeface="Broadway" pitchFamily="82" charset="0"/>
              </a:rPr>
              <a:t>Home  Page</a:t>
            </a:r>
            <a:endParaRPr lang="en-US" u="sng" dirty="0">
              <a:latin typeface="Broadway" pitchFamily="82" charset="0"/>
            </a:endParaRPr>
          </a:p>
        </p:txBody>
      </p:sp>
      <p:sp>
        <p:nvSpPr>
          <p:cNvPr id="34" name="Rounded Rectangle 33"/>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logo.png"/>
          <p:cNvPicPr>
            <a:picLocks noChangeAspect="1"/>
          </p:cNvPicPr>
          <p:nvPr/>
        </p:nvPicPr>
        <p:blipFill>
          <a:blip r:embed="rId11">
            <a:lum bright="70000" contrast="-70000"/>
          </a:blip>
          <a:stretch>
            <a:fillRect/>
          </a:stretch>
        </p:blipFill>
        <p:spPr>
          <a:xfrm>
            <a:off x="11677650" y="6305550"/>
            <a:ext cx="419100" cy="476172"/>
          </a:xfrm>
          <a:prstGeom prst="rect">
            <a:avLst/>
          </a:prstGeom>
        </p:spPr>
      </p:pic>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remove" nodeType="withEffect">
                                  <p:stCondLst>
                                    <p:cond delay="0"/>
                                  </p:stCondLst>
                                  <p:childTnLst>
                                    <p:animMotion origin="layout" path="M -1.875E-6 -2.59259E-6 L -0.00117 -2.04467 " pathEditMode="relative" rAng="0" ptsTypes="AA">
                                      <p:cBhvr>
                                        <p:cTn id="6" dur="15000" fill="hold"/>
                                        <p:tgtEl>
                                          <p:spTgt spid="33"/>
                                        </p:tgtEl>
                                        <p:attrNameLst>
                                          <p:attrName>ppt_x</p:attrName>
                                          <p:attrName>ppt_y</p:attrName>
                                        </p:attrNameLst>
                                      </p:cBhvr>
                                      <p:rCtr x="-1" y="-10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90450" y="2012950"/>
            <a:ext cx="6554850" cy="11017932"/>
          </a:xfrm>
          <a:prstGeom prst="rect">
            <a:avLst/>
          </a:prstGeom>
        </p:spPr>
      </p:pic>
      <p:grpSp>
        <p:nvGrpSpPr>
          <p:cNvPr id="4"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581500"/>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About Us Page of our website. This page describes our struggles and our efforts. This page also describes the reason and our dream to make this website.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chemeClr val="accent4">
                    <a:lumMod val="75000"/>
                  </a:schemeClr>
                </a:solidFill>
                <a:latin typeface="Broadway" pitchFamily="82" charset="0"/>
              </a:rPr>
              <a:t>About Us  Page</a:t>
            </a:r>
            <a:endParaRPr lang="en-US" u="sng" dirty="0">
              <a:solidFill>
                <a:schemeClr val="accent4">
                  <a:lumMod val="75000"/>
                </a:schemeClr>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069797" cy="276999"/>
          </a:xfrm>
          <a:prstGeom prst="rect">
            <a:avLst/>
          </a:prstGeom>
          <a:noFill/>
        </p:spPr>
        <p:txBody>
          <a:bodyPr wrap="none" rtlCol="0">
            <a:spAutoFit/>
          </a:bodyPr>
          <a:lstStyle/>
          <a:p>
            <a:r>
              <a:rPr lang="en-US" sz="1200" dirty="0" smtClean="0">
                <a:solidFill>
                  <a:schemeClr val="bg2">
                    <a:lumMod val="50000"/>
                  </a:schemeClr>
                </a:solidFill>
              </a:rPr>
              <a:t>Next Speaker : </a:t>
            </a:r>
            <a:r>
              <a:rPr lang="en-US" sz="1200" dirty="0" err="1" smtClean="0">
                <a:solidFill>
                  <a:schemeClr val="bg2">
                    <a:lumMod val="50000"/>
                  </a:schemeClr>
                </a:solidFill>
              </a:rPr>
              <a:t>Saurabh</a:t>
            </a:r>
            <a:r>
              <a:rPr lang="en-US" sz="1200" dirty="0" smtClean="0">
                <a:solidFill>
                  <a:schemeClr val="bg2">
                    <a:lumMod val="50000"/>
                  </a:schemeClr>
                </a:solidFill>
              </a:rPr>
              <a:t> </a:t>
            </a:r>
            <a:r>
              <a:rPr lang="en-US" sz="1200" dirty="0" err="1" smtClean="0">
                <a:solidFill>
                  <a:schemeClr val="bg2">
                    <a:lumMod val="50000"/>
                  </a:schemeClr>
                </a:solidFill>
              </a:rPr>
              <a:t>Jha</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2.08333E-7 4.44444E-6 L 2.08333E-7 -1.03612 " pathEditMode="relative" rAng="0" ptsTypes="AA">
                                      <p:cBhvr>
                                        <p:cTn id="6" dur="12000" fill="hold"/>
                                        <p:tgtEl>
                                          <p:spTgt spid="19"/>
                                        </p:tgtEl>
                                        <p:attrNameLst>
                                          <p:attrName>ppt_x</p:attrName>
                                          <p:attrName>ppt_y</p:attrName>
                                        </p:attrNameLst>
                                      </p:cBhvr>
                                      <p:rCtr x="0" y="-518"/>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90450" y="1978770"/>
            <a:ext cx="6554850" cy="8564682"/>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336799"/>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If any one from any location wants to start his or her career as a coach or, trainer wit us then he/she can apply through this page. It is career page of our website. Using this page new trainers can reach to us.</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rgbClr val="0070C0"/>
                </a:solidFill>
                <a:latin typeface="Broadway" pitchFamily="82" charset="0"/>
              </a:rPr>
              <a:t>Career  Page</a:t>
            </a:r>
            <a:endParaRPr lang="en-US" u="sng" dirty="0">
              <a:solidFill>
                <a:srgbClr val="0070C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1704313" cy="276999"/>
          </a:xfrm>
          <a:prstGeom prst="rect">
            <a:avLst/>
          </a:prstGeom>
          <a:noFill/>
        </p:spPr>
        <p:txBody>
          <a:bodyPr wrap="none" rtlCol="0">
            <a:spAutoFit/>
          </a:bodyPr>
          <a:lstStyle/>
          <a:p>
            <a:r>
              <a:rPr lang="en-US" sz="1200" smtClean="0">
                <a:solidFill>
                  <a:schemeClr val="bg2">
                    <a:lumMod val="50000"/>
                  </a:schemeClr>
                </a:solidFill>
              </a:rPr>
              <a:t>Speaker </a:t>
            </a:r>
            <a:r>
              <a:rPr lang="en-US" sz="1200" dirty="0" smtClean="0">
                <a:solidFill>
                  <a:schemeClr val="bg2">
                    <a:lumMod val="50000"/>
                  </a:schemeClr>
                </a:solidFill>
              </a:rPr>
              <a:t>: </a:t>
            </a:r>
            <a:r>
              <a:rPr lang="en-US" sz="1200" dirty="0" err="1" smtClean="0">
                <a:solidFill>
                  <a:schemeClr val="bg2">
                    <a:lumMod val="50000"/>
                  </a:schemeClr>
                </a:solidFill>
              </a:rPr>
              <a:t>Saurabh</a:t>
            </a:r>
            <a:r>
              <a:rPr lang="en-US" sz="1200" dirty="0" smtClean="0">
                <a:solidFill>
                  <a:schemeClr val="bg2">
                    <a:lumMod val="50000"/>
                  </a:schemeClr>
                </a:solidFill>
              </a:rPr>
              <a:t> </a:t>
            </a:r>
            <a:r>
              <a:rPr lang="en-US" sz="1200" dirty="0" err="1" smtClean="0">
                <a:solidFill>
                  <a:schemeClr val="bg2">
                    <a:lumMod val="50000"/>
                  </a:schemeClr>
                </a:solidFill>
              </a:rPr>
              <a:t>Jha</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1.875E-6 -2.96296E-6 L 1.875E-6 -0.67639 " pathEditMode="relative" rAng="0" ptsTypes="AA">
                                      <p:cBhvr>
                                        <p:cTn id="6" dur="10000" fill="hold"/>
                                        <p:tgtEl>
                                          <p:spTgt spid="19"/>
                                        </p:tgtEl>
                                        <p:attrNameLst>
                                          <p:attrName>ppt_x</p:attrName>
                                          <p:attrName>ppt_y</p:attrName>
                                        </p:attrNameLst>
                                      </p:cBhvr>
                                      <p:rCtr x="0" y="-338"/>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90450" y="1996003"/>
            <a:ext cx="6554850" cy="5162967"/>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375436"/>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Tutorial Page of our website. This page is specially made for the beginners, who don’t know from were to start and what will be their next step. By using this page they can start easily.</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2593529" y="428533"/>
            <a:ext cx="678270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u="sng" dirty="0" smtClean="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latin typeface="Broadway" pitchFamily="82" charset="0"/>
              </a:rPr>
              <a:t>Tutorial  Page</a:t>
            </a:r>
            <a:endParaRPr lang="en-US" b="1" u="sng"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1.875E-6 -1.11111E-6 L 1.875E-6 -0.17592 " pathEditMode="relative" rAng="0" ptsTypes="AA">
                                      <p:cBhvr>
                                        <p:cTn id="6" dur="5000" fill="hold"/>
                                        <p:tgtEl>
                                          <p:spTgt spid="19"/>
                                        </p:tgtEl>
                                        <p:attrNameLst>
                                          <p:attrName>ppt_x</p:attrName>
                                          <p:attrName>ppt_y</p:attrName>
                                        </p:attrNameLst>
                                      </p:cBhvr>
                                      <p:rCtr x="0" y="-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1994860"/>
            <a:ext cx="6593221" cy="10810943"/>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It is FAQ Page of our website. This particular webpage on our website will make easy for the user to understand and use our tools. Here the user can learn more about the website and also about the exercise.</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3599543" y="414019"/>
            <a:ext cx="415108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B0F0"/>
                </a:solidFill>
                <a:latin typeface="Broadway" pitchFamily="82" charset="0"/>
              </a:rPr>
              <a:t>FAQ Page</a:t>
            </a:r>
            <a:endParaRPr lang="en-US" sz="4800" u="sng" dirty="0">
              <a:solidFill>
                <a:srgbClr val="00B0F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52400" y="6532880"/>
            <a:ext cx="2076209" cy="276999"/>
          </a:xfrm>
          <a:prstGeom prst="rect">
            <a:avLst/>
          </a:prstGeom>
          <a:noFill/>
        </p:spPr>
        <p:txBody>
          <a:bodyPr wrap="none" rtlCol="0">
            <a:spAutoFit/>
          </a:bodyPr>
          <a:lstStyle/>
          <a:p>
            <a:r>
              <a:rPr lang="en-US" sz="1200" dirty="0" smtClean="0">
                <a:solidFill>
                  <a:schemeClr val="bg2">
                    <a:lumMod val="50000"/>
                  </a:schemeClr>
                </a:solidFill>
              </a:rPr>
              <a:t>Next Speaker : </a:t>
            </a:r>
            <a:r>
              <a:rPr lang="en-US" sz="1200" dirty="0" err="1" smtClean="0">
                <a:solidFill>
                  <a:schemeClr val="bg2">
                    <a:lumMod val="50000"/>
                  </a:schemeClr>
                </a:solidFill>
              </a:rPr>
              <a:t>Malik</a:t>
            </a:r>
            <a:r>
              <a:rPr lang="en-US" sz="1200" dirty="0" smtClean="0">
                <a:solidFill>
                  <a:schemeClr val="bg2">
                    <a:lumMod val="50000"/>
                  </a:schemeClr>
                </a:solidFill>
              </a:rPr>
              <a:t> Kumar</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9.24855E-7 L 8.33333E-7 -1.00046 " pathEditMode="relative" rAng="0" ptsTypes="AA">
                                      <p:cBhvr>
                                        <p:cTn id="6" dur="10000" fill="hold"/>
                                        <p:tgtEl>
                                          <p:spTgt spid="19"/>
                                        </p:tgtEl>
                                        <p:attrNameLst>
                                          <p:attrName>ppt_x</p:attrName>
                                          <p:attrName>ppt_y</p:attrName>
                                        </p:attrNameLst>
                                      </p:cBhvr>
                                      <p:rCtr x="0" y="-500"/>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2"/>
                                        </p:tgtEl>
                                        <p:attrNameLst>
                                          <p:attrName>style.visibility</p:attrName>
                                        </p:attrNameLst>
                                      </p:cBhvr>
                                      <p:to>
                                        <p:strVal val="visible"/>
                                      </p:to>
                                    </p:set>
                                    <p:anim calcmode="discrete" valueType="clr">
                                      <p:cBhvr override="childStyle">
                                        <p:cTn id="9" dur="80"/>
                                        <p:tgtEl>
                                          <p:spTgt spid="12"/>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2"/>
                                        </p:tgtEl>
                                        <p:attrNameLst>
                                          <p:attrName>fillcolor</p:attrName>
                                        </p:attrNameLst>
                                      </p:cBhvr>
                                      <p:tavLst>
                                        <p:tav tm="0">
                                          <p:val>
                                            <p:clrVal>
                                              <a:schemeClr val="accent2"/>
                                            </p:clrVal>
                                          </p:val>
                                        </p:tav>
                                        <p:tav tm="50000">
                                          <p:val>
                                            <p:clrVal>
                                              <a:schemeClr val="hlink"/>
                                            </p:clrVal>
                                          </p:val>
                                        </p:tav>
                                      </p:tavLst>
                                    </p:anim>
                                    <p:set>
                                      <p:cBhvr>
                                        <p:cTn id="11" dur="80"/>
                                        <p:tgtEl>
                                          <p:spTgt spid="12"/>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2"/>
                                        </p:tgtEl>
                                        <p:attrNameLst>
                                          <p:attrName>ppt_w</p:attrName>
                                        </p:attrNameLst>
                                      </p:cBhvr>
                                      <p:tavLst>
                                        <p:tav tm="0">
                                          <p:val>
                                            <p:strVal val="ppt_w"/>
                                          </p:val>
                                        </p:tav>
                                        <p:tav tm="100000">
                                          <p:val>
                                            <p:strVal val="ppt_w+.3"/>
                                          </p:val>
                                        </p:tav>
                                      </p:tavLst>
                                    </p:anim>
                                    <p:anim calcmode="lin" valueType="num">
                                      <p:cBhvr>
                                        <p:cTn id="14" dur="1000"/>
                                        <p:tgtEl>
                                          <p:spTgt spid="12"/>
                                        </p:tgtEl>
                                        <p:attrNameLst>
                                          <p:attrName>ppt_h</p:attrName>
                                        </p:attrNameLst>
                                      </p:cBhvr>
                                      <p:tavLst>
                                        <p:tav tm="0">
                                          <p:val>
                                            <p:strVal val="ppt_h"/>
                                          </p:val>
                                        </p:tav>
                                        <p:tav tm="100000">
                                          <p:val>
                                            <p:strVal val="ppt_h"/>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514600" y="20764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bout.jpg"/>
          <p:cNvPicPr>
            <a:picLocks noChangeAspect="1"/>
          </p:cNvPicPr>
          <p:nvPr/>
        </p:nvPicPr>
        <p:blipFill>
          <a:blip r:embed="rId2"/>
          <a:stretch>
            <a:fillRect/>
          </a:stretch>
        </p:blipFill>
        <p:spPr>
          <a:xfrm>
            <a:off x="278633" y="2014721"/>
            <a:ext cx="6593221" cy="5604238"/>
          </a:xfrm>
          <a:prstGeom prst="rect">
            <a:avLst/>
          </a:prstGeom>
        </p:spPr>
      </p:pic>
      <p:grpSp>
        <p:nvGrpSpPr>
          <p:cNvPr id="2" name="Group 38"/>
          <p:cNvGrpSpPr/>
          <p:nvPr/>
        </p:nvGrpSpPr>
        <p:grpSpPr>
          <a:xfrm>
            <a:off x="114300" y="-133350"/>
            <a:ext cx="6934200" cy="7219950"/>
            <a:chOff x="114300" y="-133350"/>
            <a:chExt cx="6934200" cy="7219950"/>
          </a:xfrm>
        </p:grpSpPr>
        <p:sp>
          <p:nvSpPr>
            <p:cNvPr id="38" name="Rectangle 37"/>
            <p:cNvSpPr/>
            <p:nvPr/>
          </p:nvSpPr>
          <p:spPr>
            <a:xfrm>
              <a:off x="114300" y="5943600"/>
              <a:ext cx="680085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247650" y="-133350"/>
              <a:ext cx="6800850" cy="211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p:cNvSpPr>
            <a:spLocks noGrp="1"/>
          </p:cNvSpPr>
          <p:nvPr>
            <p:ph type="subTitle" idx="1"/>
          </p:nvPr>
        </p:nvSpPr>
        <p:spPr>
          <a:xfrm>
            <a:off x="7302898" y="2467425"/>
            <a:ext cx="3974702" cy="3904343"/>
          </a:xfrm>
        </p:spPr>
        <p:txBody>
          <a:bodyPr numCol="1">
            <a:noAutofit/>
          </a:bodyPr>
          <a:lstStyle/>
          <a:p>
            <a:pPr algn="l"/>
            <a:r>
              <a:rPr lang="en-US" sz="2000" dirty="0" smtClean="0">
                <a:solidFill>
                  <a:srgbClr val="FF0000"/>
                </a:solidFill>
                <a:latin typeface="Eras Demi ITC" pitchFamily="34" charset="0"/>
                <a:ea typeface="Cambria" panose="02040503050406030204" pitchFamily="18" charset="0"/>
              </a:rPr>
              <a:t>This is register or, signup page of our website. This page has a connection with database. Using this page user can create his account. And active his account by email verification.</a:t>
            </a:r>
            <a:endParaRPr lang="en-US" sz="2000" dirty="0">
              <a:solidFill>
                <a:srgbClr val="FF0000"/>
              </a:solidFill>
              <a:latin typeface="Eras Demi ITC" pitchFamily="34" charset="0"/>
              <a:ea typeface="Cambria" panose="02040503050406030204" pitchFamily="18" charset="0"/>
            </a:endParaRPr>
          </a:p>
        </p:txBody>
      </p:sp>
      <p:sp>
        <p:nvSpPr>
          <p:cNvPr id="5" name="Title 1"/>
          <p:cNvSpPr txBox="1">
            <a:spLocks/>
          </p:cNvSpPr>
          <p:nvPr/>
        </p:nvSpPr>
        <p:spPr>
          <a:xfrm>
            <a:off x="1393376" y="254365"/>
            <a:ext cx="921657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FF0000"/>
                </a:solidFill>
                <a:latin typeface="Broadway" pitchFamily="82" charset="0"/>
              </a:rPr>
              <a:t>Register Page</a:t>
            </a:r>
            <a:endParaRPr lang="en-US" sz="4800" u="sng" dirty="0">
              <a:solidFill>
                <a:srgbClr val="FF0000"/>
              </a:solidFill>
              <a:latin typeface="Broadway" pitchFamily="82" charset="0"/>
            </a:endParaRPr>
          </a:p>
        </p:txBody>
      </p:sp>
      <p:pic>
        <p:nvPicPr>
          <p:cNvPr id="40" name="Picture 39" descr="logo.png"/>
          <p:cNvPicPr>
            <a:picLocks noChangeAspect="1"/>
          </p:cNvPicPr>
          <p:nvPr/>
        </p:nvPicPr>
        <p:blipFill>
          <a:blip r:embed="rId3">
            <a:lum bright="70000" contrast="-70000"/>
          </a:blip>
          <a:stretch>
            <a:fillRect/>
          </a:stretch>
        </p:blipFill>
        <p:spPr>
          <a:xfrm>
            <a:off x="11677650" y="6305550"/>
            <a:ext cx="419100" cy="476172"/>
          </a:xfrm>
          <a:prstGeom prst="rect">
            <a:avLst/>
          </a:prstGeom>
        </p:spPr>
      </p:pic>
      <p:sp>
        <p:nvSpPr>
          <p:cNvPr id="11" name="Rounded Rectangle 10"/>
          <p:cNvSpPr/>
          <p:nvPr/>
        </p:nvSpPr>
        <p:spPr>
          <a:xfrm>
            <a:off x="271236" y="1973931"/>
            <a:ext cx="6604000" cy="3962400"/>
          </a:xfrm>
          <a:prstGeom prst="roundRect">
            <a:avLst>
              <a:gd name="adj" fmla="val 916"/>
            </a:avLst>
          </a:prstGeom>
          <a:noFill/>
          <a:ln w="57150">
            <a:solidFill>
              <a:srgbClr val="00B0F0"/>
            </a:solidFill>
          </a:ln>
          <a:effectLst>
            <a:glow rad="63500">
              <a:schemeClr val="accent5">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52400" y="6532880"/>
            <a:ext cx="1710725" cy="276999"/>
          </a:xfrm>
          <a:prstGeom prst="rect">
            <a:avLst/>
          </a:prstGeom>
          <a:noFill/>
        </p:spPr>
        <p:txBody>
          <a:bodyPr wrap="none" rtlCol="0">
            <a:spAutoFit/>
          </a:bodyPr>
          <a:lstStyle/>
          <a:p>
            <a:r>
              <a:rPr lang="en-US" sz="1200" dirty="0" smtClean="0">
                <a:solidFill>
                  <a:schemeClr val="bg2">
                    <a:lumMod val="50000"/>
                  </a:schemeClr>
                </a:solidFill>
              </a:rPr>
              <a:t>Speaker : </a:t>
            </a:r>
            <a:r>
              <a:rPr lang="en-US" sz="1200" dirty="0" err="1" smtClean="0">
                <a:solidFill>
                  <a:schemeClr val="bg2">
                    <a:lumMod val="50000"/>
                  </a:schemeClr>
                </a:solidFill>
              </a:rPr>
              <a:t>Malik</a:t>
            </a:r>
            <a:r>
              <a:rPr lang="en-US" sz="1200" dirty="0" smtClean="0">
                <a:solidFill>
                  <a:schemeClr val="bg2">
                    <a:lumMod val="50000"/>
                  </a:schemeClr>
                </a:solidFill>
              </a:rPr>
              <a:t> Kumar</a:t>
            </a:r>
            <a:endParaRPr lang="en-US" sz="1200" dirty="0">
              <a:solidFill>
                <a:schemeClr val="bg2">
                  <a:lumMod val="50000"/>
                </a:schemeClr>
              </a:solidFill>
            </a:endParaRPr>
          </a:p>
        </p:txBody>
      </p:sp>
    </p:spTree>
    <p:extLst>
      <p:ext uri="{BB962C8B-B14F-4D97-AF65-F5344CB8AC3E}">
        <p14:creationId xmlns="" xmlns:p14="http://schemas.microsoft.com/office/powerpoint/2010/main" val="19604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withEffect">
                                  <p:stCondLst>
                                    <p:cond delay="0"/>
                                  </p:stCondLst>
                                  <p:childTnLst>
                                    <p:animMotion origin="layout" path="M 8.33333E-7 -2.89017E-6 L 8.33333E-7 -0.24393 " pathEditMode="relative" rAng="0" ptsTypes="AA">
                                      <p:cBhvr>
                                        <p:cTn id="6" dur="5000" fill="hold"/>
                                        <p:tgtEl>
                                          <p:spTgt spid="19"/>
                                        </p:tgtEl>
                                        <p:attrNameLst>
                                          <p:attrName>ppt_x</p:attrName>
                                          <p:attrName>ppt_y</p:attrName>
                                        </p:attrNameLst>
                                      </p:cBhvr>
                                      <p:rCtr x="0" y="-122"/>
                                    </p:animMotion>
                                  </p:childTnLst>
                                </p:cTn>
                              </p:par>
                              <p:par>
                                <p:cTn id="7" presetID="27" presetClass="entr" presetSubtype="0" fill="hold" grpId="0" nodeType="withEffect">
                                  <p:stCondLst>
                                    <p:cond delay="2000"/>
                                  </p:stCondLst>
                                  <p:iterate type="lt">
                                    <p:tmPct val="50000"/>
                                  </p:iterate>
                                  <p:childTnLst>
                                    <p:set>
                                      <p:cBhvr>
                                        <p:cTn id="8" dur="1" fill="hold">
                                          <p:stCondLst>
                                            <p:cond delay="0"/>
                                          </p:stCondLst>
                                        </p:cTn>
                                        <p:tgtEl>
                                          <p:spTgt spid="13"/>
                                        </p:tgtEl>
                                        <p:attrNameLst>
                                          <p:attrName>style.visibility</p:attrName>
                                        </p:attrNameLst>
                                      </p:cBhvr>
                                      <p:to>
                                        <p:strVal val="visible"/>
                                      </p:to>
                                    </p:set>
                                    <p:anim calcmode="discrete" valueType="clr">
                                      <p:cBhvr override="childStyle">
                                        <p:cTn id="9" dur="80"/>
                                        <p:tgtEl>
                                          <p:spTgt spid="13"/>
                                        </p:tgtEl>
                                        <p:attrNameLst>
                                          <p:attrName>style.color</p:attrName>
                                        </p:attrNameLst>
                                      </p:cBhvr>
                                      <p:tavLst>
                                        <p:tav tm="0">
                                          <p:val>
                                            <p:clrVal>
                                              <a:srgbClr val="F20000"/>
                                            </p:clrVal>
                                          </p:val>
                                        </p:tav>
                                        <p:tav tm="50000">
                                          <p:val>
                                            <p:clrVal>
                                              <a:srgbClr val="EB3B97"/>
                                            </p:clrVal>
                                          </p:val>
                                        </p:tav>
                                      </p:tavLst>
                                    </p:anim>
                                    <p:anim calcmode="discrete" valueType="clr">
                                      <p:cBhvr>
                                        <p:cTn id="10" dur="80"/>
                                        <p:tgtEl>
                                          <p:spTgt spid="13"/>
                                        </p:tgtEl>
                                        <p:attrNameLst>
                                          <p:attrName>fillcolor</p:attrName>
                                        </p:attrNameLst>
                                      </p:cBhvr>
                                      <p:tavLst>
                                        <p:tav tm="0">
                                          <p:val>
                                            <p:clrVal>
                                              <a:schemeClr val="accent2"/>
                                            </p:clrVal>
                                          </p:val>
                                        </p:tav>
                                        <p:tav tm="50000">
                                          <p:val>
                                            <p:clrVal>
                                              <a:schemeClr val="hlink"/>
                                            </p:clrVal>
                                          </p:val>
                                        </p:tav>
                                      </p:tavLst>
                                    </p:anim>
                                    <p:set>
                                      <p:cBhvr>
                                        <p:cTn id="11" dur="80"/>
                                        <p:tgtEl>
                                          <p:spTgt spid="13"/>
                                        </p:tgtEl>
                                        <p:attrNameLst>
                                          <p:attrName>fill.type</p:attrName>
                                        </p:attrNameLst>
                                      </p:cBhvr>
                                      <p:to>
                                        <p:strVal val="solid"/>
                                      </p:to>
                                    </p:set>
                                  </p:childTnLst>
                                </p:cTn>
                              </p:par>
                              <p:par>
                                <p:cTn id="12" presetID="50" presetClass="exit" presetSubtype="0" accel="100000" fill="hold" grpId="1" nodeType="withEffect">
                                  <p:stCondLst>
                                    <p:cond delay="5000"/>
                                  </p:stCondLst>
                                  <p:iterate type="lt">
                                    <p:tmPct val="0"/>
                                  </p:iterate>
                                  <p:childTnLst>
                                    <p:anim calcmode="lin" valueType="num">
                                      <p:cBhvr>
                                        <p:cTn id="13" dur="1000"/>
                                        <p:tgtEl>
                                          <p:spTgt spid="13"/>
                                        </p:tgtEl>
                                        <p:attrNameLst>
                                          <p:attrName>ppt_w</p:attrName>
                                        </p:attrNameLst>
                                      </p:cBhvr>
                                      <p:tavLst>
                                        <p:tav tm="0">
                                          <p:val>
                                            <p:strVal val="ppt_w"/>
                                          </p:val>
                                        </p:tav>
                                        <p:tav tm="100000">
                                          <p:val>
                                            <p:strVal val="ppt_w+.3"/>
                                          </p:val>
                                        </p:tav>
                                      </p:tavLst>
                                    </p:anim>
                                    <p:anim calcmode="lin" valueType="num">
                                      <p:cBhvr>
                                        <p:cTn id="14" dur="1000"/>
                                        <p:tgtEl>
                                          <p:spTgt spid="13"/>
                                        </p:tgtEl>
                                        <p:attrNameLst>
                                          <p:attrName>ppt_h</p:attrName>
                                        </p:attrNameLst>
                                      </p:cBhvr>
                                      <p:tavLst>
                                        <p:tav tm="0">
                                          <p:val>
                                            <p:strVal val="ppt_h"/>
                                          </p:val>
                                        </p:tav>
                                        <p:tav tm="100000">
                                          <p:val>
                                            <p:strVal val="ppt_h"/>
                                          </p:val>
                                        </p:tav>
                                      </p:tavLst>
                                    </p:anim>
                                    <p:animEffect transition="out" filter="fade">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2690</TotalTime>
  <Words>991</Words>
  <Application>Microsoft Office PowerPoint</Application>
  <PresentationFormat>Custom</PresentationFormat>
  <Paragraphs>77</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Care</dc:title>
  <dc:creator>Samar Singh</dc:creator>
  <cp:lastModifiedBy>Manti</cp:lastModifiedBy>
  <cp:revision>160</cp:revision>
  <dcterms:created xsi:type="dcterms:W3CDTF">2021-06-16T14:27:12Z</dcterms:created>
  <dcterms:modified xsi:type="dcterms:W3CDTF">2021-07-03T00:03:53Z</dcterms:modified>
</cp:coreProperties>
</file>